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313" r:id="rId5"/>
    <p:sldId id="320" r:id="rId6"/>
    <p:sldId id="321" r:id="rId7"/>
    <p:sldId id="329" r:id="rId8"/>
    <p:sldId id="332" r:id="rId9"/>
    <p:sldId id="319" r:id="rId10"/>
    <p:sldId id="324" r:id="rId11"/>
    <p:sldId id="315" r:id="rId12"/>
    <p:sldId id="339" r:id="rId13"/>
    <p:sldId id="338" r:id="rId14"/>
    <p:sldId id="322" r:id="rId15"/>
    <p:sldId id="334" r:id="rId16"/>
    <p:sldId id="330" r:id="rId17"/>
    <p:sldId id="336" r:id="rId18"/>
    <p:sldId id="335" r:id="rId19"/>
    <p:sldId id="328" r:id="rId20"/>
    <p:sldId id="316" r:id="rId21"/>
    <p:sldId id="317" r:id="rId22"/>
    <p:sldId id="325" r:id="rId23"/>
    <p:sldId id="326" r:id="rId24"/>
    <p:sldId id="32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62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1C7D50-7AF1-43A7-89AF-78BC9B984C74}" v="320" dt="2020-06-03T03:46:06.0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21542" autoAdjust="0"/>
  </p:normalViewPr>
  <p:slideViewPr>
    <p:cSldViewPr snapToGrid="0">
      <p:cViewPr varScale="1">
        <p:scale>
          <a:sx n="27" d="100"/>
          <a:sy n="27" d="100"/>
        </p:scale>
        <p:origin x="3756" y="48"/>
      </p:cViewPr>
      <p:guideLst/>
    </p:cSldViewPr>
  </p:slideViewPr>
  <p:notesTextViewPr>
    <p:cViewPr>
      <p:scale>
        <a:sx n="300" d="100"/>
        <a:sy n="3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u, Xiaohui (NIH/NIMHD) [F]" userId="023bcc89-1bfd-4400-b960-7060740c9238" providerId="ADAL" clId="{C21C7D50-7AF1-43A7-89AF-78BC9B984C74}"/>
    <pc:docChg chg="undo custSel mod addSld delSld modSld sldOrd">
      <pc:chgData name="Liu, Xiaohui (NIH/NIMHD) [F]" userId="023bcc89-1bfd-4400-b960-7060740c9238" providerId="ADAL" clId="{C21C7D50-7AF1-43A7-89AF-78BC9B984C74}" dt="2020-06-03T14:47:50.253" v="14317" actId="20577"/>
      <pc:docMkLst>
        <pc:docMk/>
      </pc:docMkLst>
      <pc:sldChg chg="addSp delSp modSp modNotesTx">
        <pc:chgData name="Liu, Xiaohui (NIH/NIMHD) [F]" userId="023bcc89-1bfd-4400-b960-7060740c9238" providerId="ADAL" clId="{C21C7D50-7AF1-43A7-89AF-78BC9B984C74}" dt="2020-06-02T14:27:13.409" v="4361" actId="20577"/>
        <pc:sldMkLst>
          <pc:docMk/>
          <pc:sldMk cId="368420411" sldId="313"/>
        </pc:sldMkLst>
        <pc:spChg chg="mod">
          <ac:chgData name="Liu, Xiaohui (NIH/NIMHD) [F]" userId="023bcc89-1bfd-4400-b960-7060740c9238" providerId="ADAL" clId="{C21C7D50-7AF1-43A7-89AF-78BC9B984C74}" dt="2020-05-27T20:31:25.749" v="2358" actId="20577"/>
          <ac:spMkLst>
            <pc:docMk/>
            <pc:sldMk cId="368420411" sldId="313"/>
            <ac:spMk id="4" creationId="{F7F9E5EF-B848-421B-999D-F0E0E380DD49}"/>
          </ac:spMkLst>
        </pc:spChg>
        <pc:spChg chg="del">
          <ac:chgData name="Liu, Xiaohui (NIH/NIMHD) [F]" userId="023bcc89-1bfd-4400-b960-7060740c9238" providerId="ADAL" clId="{C21C7D50-7AF1-43A7-89AF-78BC9B984C74}" dt="2020-05-26T02:41:32.070" v="581" actId="478"/>
          <ac:spMkLst>
            <pc:docMk/>
            <pc:sldMk cId="368420411" sldId="313"/>
            <ac:spMk id="6" creationId="{67871C4E-EA6E-4761-9169-EC809D0CBA34}"/>
          </ac:spMkLst>
        </pc:spChg>
        <pc:graphicFrameChg chg="add del">
          <ac:chgData name="Liu, Xiaohui (NIH/NIMHD) [F]" userId="023bcc89-1bfd-4400-b960-7060740c9238" providerId="ADAL" clId="{C21C7D50-7AF1-43A7-89AF-78BC9B984C74}" dt="2020-05-25T20:14:50.813" v="208" actId="478"/>
          <ac:graphicFrameMkLst>
            <pc:docMk/>
            <pc:sldMk cId="368420411" sldId="313"/>
            <ac:graphicFrameMk id="2" creationId="{3A7A8A85-C11C-4DCE-8C2C-A651463FB2B7}"/>
          </ac:graphicFrameMkLst>
        </pc:graphicFrameChg>
      </pc:sldChg>
      <pc:sldChg chg="addSp delSp modSp modAnim modNotesTx">
        <pc:chgData name="Liu, Xiaohui (NIH/NIMHD) [F]" userId="023bcc89-1bfd-4400-b960-7060740c9238" providerId="ADAL" clId="{C21C7D50-7AF1-43A7-89AF-78BC9B984C74}" dt="2020-06-03T03:19:51.313" v="12510" actId="20577"/>
        <pc:sldMkLst>
          <pc:docMk/>
          <pc:sldMk cId="1909112397" sldId="315"/>
        </pc:sldMkLst>
        <pc:spChg chg="del">
          <ac:chgData name="Liu, Xiaohui (NIH/NIMHD) [F]" userId="023bcc89-1bfd-4400-b960-7060740c9238" providerId="ADAL" clId="{C21C7D50-7AF1-43A7-89AF-78BC9B984C74}" dt="2020-05-26T02:58:33.688" v="938" actId="478"/>
          <ac:spMkLst>
            <pc:docMk/>
            <pc:sldMk cId="1909112397" sldId="315"/>
            <ac:spMk id="6" creationId="{67871C4E-EA6E-4761-9169-EC809D0CBA34}"/>
          </ac:spMkLst>
        </pc:spChg>
        <pc:spChg chg="add del mod">
          <ac:chgData name="Liu, Xiaohui (NIH/NIMHD) [F]" userId="023bcc89-1bfd-4400-b960-7060740c9238" providerId="ADAL" clId="{C21C7D50-7AF1-43A7-89AF-78BC9B984C74}" dt="2020-06-03T03:19:23.708" v="12459" actId="255"/>
          <ac:spMkLst>
            <pc:docMk/>
            <pc:sldMk cId="1909112397" sldId="315"/>
            <ac:spMk id="7" creationId="{7BEA2E30-2518-40BE-A223-95D70744891A}"/>
          </ac:spMkLst>
        </pc:spChg>
        <pc:picChg chg="add mod">
          <ac:chgData name="Liu, Xiaohui (NIH/NIMHD) [F]" userId="023bcc89-1bfd-4400-b960-7060740c9238" providerId="ADAL" clId="{C21C7D50-7AF1-43A7-89AF-78BC9B984C74}" dt="2020-05-26T02:46:23.185" v="662" actId="14100"/>
          <ac:picMkLst>
            <pc:docMk/>
            <pc:sldMk cId="1909112397" sldId="315"/>
            <ac:picMk id="4" creationId="{1F73F696-0D04-494B-A27A-458A1EABEB92}"/>
          </ac:picMkLst>
        </pc:picChg>
      </pc:sldChg>
      <pc:sldChg chg="addSp delSp modSp ord">
        <pc:chgData name="Liu, Xiaohui (NIH/NIMHD) [F]" userId="023bcc89-1bfd-4400-b960-7060740c9238" providerId="ADAL" clId="{C21C7D50-7AF1-43A7-89AF-78BC9B984C74}" dt="2020-05-27T23:10:51.733" v="4117" actId="113"/>
        <pc:sldMkLst>
          <pc:docMk/>
          <pc:sldMk cId="2364183786" sldId="316"/>
        </pc:sldMkLst>
        <pc:spChg chg="mod">
          <ac:chgData name="Liu, Xiaohui (NIH/NIMHD) [F]" userId="023bcc89-1bfd-4400-b960-7060740c9238" providerId="ADAL" clId="{C21C7D50-7AF1-43A7-89AF-78BC9B984C74}" dt="2020-05-27T23:10:51.733" v="4117" actId="113"/>
          <ac:spMkLst>
            <pc:docMk/>
            <pc:sldMk cId="2364183786" sldId="316"/>
            <ac:spMk id="2" creationId="{D5250BED-76AD-4DFF-90A4-3A6DFA85ACBB}"/>
          </ac:spMkLst>
        </pc:spChg>
        <pc:spChg chg="add mod">
          <ac:chgData name="Liu, Xiaohui (NIH/NIMHD) [F]" userId="023bcc89-1bfd-4400-b960-7060740c9238" providerId="ADAL" clId="{C21C7D50-7AF1-43A7-89AF-78BC9B984C74}" dt="2020-05-27T23:04:35.931" v="4083" actId="5793"/>
          <ac:spMkLst>
            <pc:docMk/>
            <pc:sldMk cId="2364183786" sldId="316"/>
            <ac:spMk id="7" creationId="{468C16D8-F8D1-4752-853C-3A6F5BCF8252}"/>
          </ac:spMkLst>
        </pc:spChg>
        <pc:graphicFrameChg chg="add del">
          <ac:chgData name="Liu, Xiaohui (NIH/NIMHD) [F]" userId="023bcc89-1bfd-4400-b960-7060740c9238" providerId="ADAL" clId="{C21C7D50-7AF1-43A7-89AF-78BC9B984C74}" dt="2020-05-26T14:30:45.400" v="1427"/>
          <ac:graphicFrameMkLst>
            <pc:docMk/>
            <pc:sldMk cId="2364183786" sldId="316"/>
            <ac:graphicFrameMk id="3" creationId="{C47EA64C-58CC-40A9-8CE8-BDA374A17498}"/>
          </ac:graphicFrameMkLst>
        </pc:graphicFrameChg>
        <pc:graphicFrameChg chg="del mod modGraphic">
          <ac:chgData name="Liu, Xiaohui (NIH/NIMHD) [F]" userId="023bcc89-1bfd-4400-b960-7060740c9238" providerId="ADAL" clId="{C21C7D50-7AF1-43A7-89AF-78BC9B984C74}" dt="2020-05-26T14:33:46.250" v="1462" actId="478"/>
          <ac:graphicFrameMkLst>
            <pc:docMk/>
            <pc:sldMk cId="2364183786" sldId="316"/>
            <ac:graphicFrameMk id="4" creationId="{9E356A99-D604-40AF-8115-4D6266DD9A94}"/>
          </ac:graphicFrameMkLst>
        </pc:graphicFrameChg>
        <pc:graphicFrameChg chg="add del mod">
          <ac:chgData name="Liu, Xiaohui (NIH/NIMHD) [F]" userId="023bcc89-1bfd-4400-b960-7060740c9238" providerId="ADAL" clId="{C21C7D50-7AF1-43A7-89AF-78BC9B984C74}" dt="2020-05-26T14:30:59.444" v="1430" actId="478"/>
          <ac:graphicFrameMkLst>
            <pc:docMk/>
            <pc:sldMk cId="2364183786" sldId="316"/>
            <ac:graphicFrameMk id="5" creationId="{D4A3E780-7E5F-4558-B9C8-CE260189FE28}"/>
          </ac:graphicFrameMkLst>
        </pc:graphicFrameChg>
      </pc:sldChg>
      <pc:sldChg chg="modSp">
        <pc:chgData name="Liu, Xiaohui (NIH/NIMHD) [F]" userId="023bcc89-1bfd-4400-b960-7060740c9238" providerId="ADAL" clId="{C21C7D50-7AF1-43A7-89AF-78BC9B984C74}" dt="2020-05-27T23:10:57.942" v="4119" actId="1076"/>
        <pc:sldMkLst>
          <pc:docMk/>
          <pc:sldMk cId="3241628487" sldId="317"/>
        </pc:sldMkLst>
        <pc:spChg chg="mod">
          <ac:chgData name="Liu, Xiaohui (NIH/NIMHD) [F]" userId="023bcc89-1bfd-4400-b960-7060740c9238" providerId="ADAL" clId="{C21C7D50-7AF1-43A7-89AF-78BC9B984C74}" dt="2020-05-27T23:10:57.942" v="4119" actId="1076"/>
          <ac:spMkLst>
            <pc:docMk/>
            <pc:sldMk cId="3241628487" sldId="317"/>
            <ac:spMk id="2" creationId="{347FCA09-1C50-43B3-B78F-A39C4C20ED4A}"/>
          </ac:spMkLst>
        </pc:spChg>
        <pc:spChg chg="mod">
          <ac:chgData name="Liu, Xiaohui (NIH/NIMHD) [F]" userId="023bcc89-1bfd-4400-b960-7060740c9238" providerId="ADAL" clId="{C21C7D50-7AF1-43A7-89AF-78BC9B984C74}" dt="2020-05-27T22:52:34.653" v="3471" actId="15"/>
          <ac:spMkLst>
            <pc:docMk/>
            <pc:sldMk cId="3241628487" sldId="317"/>
            <ac:spMk id="4" creationId="{2C0FB055-6A78-4252-8910-2F1D94B2654D}"/>
          </ac:spMkLst>
        </pc:spChg>
      </pc:sldChg>
      <pc:sldChg chg="add del">
        <pc:chgData name="Liu, Xiaohui (NIH/NIMHD) [F]" userId="023bcc89-1bfd-4400-b960-7060740c9238" providerId="ADAL" clId="{C21C7D50-7AF1-43A7-89AF-78BC9B984C74}" dt="2020-05-27T18:54:22.933" v="1824" actId="2696"/>
        <pc:sldMkLst>
          <pc:docMk/>
          <pc:sldMk cId="54114285" sldId="318"/>
        </pc:sldMkLst>
      </pc:sldChg>
      <pc:sldChg chg="modSp add del">
        <pc:chgData name="Liu, Xiaohui (NIH/NIMHD) [F]" userId="023bcc89-1bfd-4400-b960-7060740c9238" providerId="ADAL" clId="{C21C7D50-7AF1-43A7-89AF-78BC9B984C74}" dt="2020-05-27T17:56:53.552" v="1819" actId="2696"/>
        <pc:sldMkLst>
          <pc:docMk/>
          <pc:sldMk cId="3741964286" sldId="318"/>
        </pc:sldMkLst>
        <pc:spChg chg="mod">
          <ac:chgData name="Liu, Xiaohui (NIH/NIMHD) [F]" userId="023bcc89-1bfd-4400-b960-7060740c9238" providerId="ADAL" clId="{C21C7D50-7AF1-43A7-89AF-78BC9B984C74}" dt="2020-05-27T17:49:07.292" v="1816" actId="1076"/>
          <ac:spMkLst>
            <pc:docMk/>
            <pc:sldMk cId="3741964286" sldId="318"/>
            <ac:spMk id="2" creationId="{698E5939-D1A6-4137-B9C4-FE675E65FE0B}"/>
          </ac:spMkLst>
        </pc:spChg>
        <pc:spChg chg="mod">
          <ac:chgData name="Liu, Xiaohui (NIH/NIMHD) [F]" userId="023bcc89-1bfd-4400-b960-7060740c9238" providerId="ADAL" clId="{C21C7D50-7AF1-43A7-89AF-78BC9B984C74}" dt="2020-05-27T17:49:59.503" v="1818" actId="14100"/>
          <ac:spMkLst>
            <pc:docMk/>
            <pc:sldMk cId="3741964286" sldId="318"/>
            <ac:spMk id="3" creationId="{9BF31BFA-2254-4728-B6C9-D9112B9263A7}"/>
          </ac:spMkLst>
        </pc:spChg>
      </pc:sldChg>
      <pc:sldChg chg="addSp delSp modSp add modNotesTx">
        <pc:chgData name="Liu, Xiaohui (NIH/NIMHD) [F]" userId="023bcc89-1bfd-4400-b960-7060740c9238" providerId="ADAL" clId="{C21C7D50-7AF1-43A7-89AF-78BC9B984C74}" dt="2020-06-03T03:17:02.924" v="12437" actId="20577"/>
        <pc:sldMkLst>
          <pc:docMk/>
          <pc:sldMk cId="98161897" sldId="319"/>
        </pc:sldMkLst>
        <pc:spChg chg="mod">
          <ac:chgData name="Liu, Xiaohui (NIH/NIMHD) [F]" userId="023bcc89-1bfd-4400-b960-7060740c9238" providerId="ADAL" clId="{C21C7D50-7AF1-43A7-89AF-78BC9B984C74}" dt="2020-05-27T21:57:52.520" v="2767" actId="14100"/>
          <ac:spMkLst>
            <pc:docMk/>
            <pc:sldMk cId="98161897" sldId="319"/>
            <ac:spMk id="2" creationId="{6243BE79-D56D-41F6-8827-29E905BC22BA}"/>
          </ac:spMkLst>
        </pc:spChg>
        <pc:spChg chg="del">
          <ac:chgData name="Liu, Xiaohui (NIH/NIMHD) [F]" userId="023bcc89-1bfd-4400-b960-7060740c9238" providerId="ADAL" clId="{C21C7D50-7AF1-43A7-89AF-78BC9B984C74}" dt="2020-05-25T20:23:25.635" v="268"/>
          <ac:spMkLst>
            <pc:docMk/>
            <pc:sldMk cId="98161897" sldId="319"/>
            <ac:spMk id="3" creationId="{FBC3B6D8-2F03-411F-96EF-82F2F9A2ABC3}"/>
          </ac:spMkLst>
        </pc:spChg>
        <pc:picChg chg="add mod modCrop">
          <ac:chgData name="Liu, Xiaohui (NIH/NIMHD) [F]" userId="023bcc89-1bfd-4400-b960-7060740c9238" providerId="ADAL" clId="{C21C7D50-7AF1-43A7-89AF-78BC9B984C74}" dt="2020-05-26T02:14:34.602" v="494" actId="1076"/>
          <ac:picMkLst>
            <pc:docMk/>
            <pc:sldMk cId="98161897" sldId="319"/>
            <ac:picMk id="4" creationId="{61C10C70-4124-4A61-8F50-D50450EC3F31}"/>
          </ac:picMkLst>
        </pc:picChg>
        <pc:picChg chg="add del mod">
          <ac:chgData name="Liu, Xiaohui (NIH/NIMHD) [F]" userId="023bcc89-1bfd-4400-b960-7060740c9238" providerId="ADAL" clId="{C21C7D50-7AF1-43A7-89AF-78BC9B984C74}" dt="2020-05-25T21:02:22.045" v="389" actId="478"/>
          <ac:picMkLst>
            <pc:docMk/>
            <pc:sldMk cId="98161897" sldId="319"/>
            <ac:picMk id="5" creationId="{AF11DD01-6E6E-465A-B330-BAA8E45FBCAC}"/>
          </ac:picMkLst>
        </pc:picChg>
        <pc:picChg chg="add mod">
          <ac:chgData name="Liu, Xiaohui (NIH/NIMHD) [F]" userId="023bcc89-1bfd-4400-b960-7060740c9238" providerId="ADAL" clId="{C21C7D50-7AF1-43A7-89AF-78BC9B984C74}" dt="2020-05-25T21:04:04.085" v="410" actId="208"/>
          <ac:picMkLst>
            <pc:docMk/>
            <pc:sldMk cId="98161897" sldId="319"/>
            <ac:picMk id="6" creationId="{FA45528F-B473-4B59-9B86-79CC2CD72ED7}"/>
          </ac:picMkLst>
        </pc:picChg>
      </pc:sldChg>
      <pc:sldChg chg="addSp modSp add modNotesTx">
        <pc:chgData name="Liu, Xiaohui (NIH/NIMHD) [F]" userId="023bcc89-1bfd-4400-b960-7060740c9238" providerId="ADAL" clId="{C21C7D50-7AF1-43A7-89AF-78BC9B984C74}" dt="2020-06-03T14:36:07.142" v="14253" actId="20577"/>
        <pc:sldMkLst>
          <pc:docMk/>
          <pc:sldMk cId="2822752210" sldId="320"/>
        </pc:sldMkLst>
        <pc:spChg chg="mod">
          <ac:chgData name="Liu, Xiaohui (NIH/NIMHD) [F]" userId="023bcc89-1bfd-4400-b960-7060740c9238" providerId="ADAL" clId="{C21C7D50-7AF1-43A7-89AF-78BC9B984C74}" dt="2020-05-26T02:12:11.033" v="493" actId="20577"/>
          <ac:spMkLst>
            <pc:docMk/>
            <pc:sldMk cId="2822752210" sldId="320"/>
            <ac:spMk id="2" creationId="{DDD7CF36-ABDC-42F7-9865-7471CB99C27D}"/>
          </ac:spMkLst>
        </pc:spChg>
        <pc:spChg chg="mod">
          <ac:chgData name="Liu, Xiaohui (NIH/NIMHD) [F]" userId="023bcc89-1bfd-4400-b960-7060740c9238" providerId="ADAL" clId="{C21C7D50-7AF1-43A7-89AF-78BC9B984C74}" dt="2020-05-25T20:32:01.451" v="330" actId="20577"/>
          <ac:spMkLst>
            <pc:docMk/>
            <pc:sldMk cId="2822752210" sldId="320"/>
            <ac:spMk id="3" creationId="{6C90E760-D292-4269-85D4-50AB85ACA9E3}"/>
          </ac:spMkLst>
        </pc:spChg>
        <pc:picChg chg="add mod">
          <ac:chgData name="Liu, Xiaohui (NIH/NIMHD) [F]" userId="023bcc89-1bfd-4400-b960-7060740c9238" providerId="ADAL" clId="{C21C7D50-7AF1-43A7-89AF-78BC9B984C74}" dt="2020-05-25T20:34:02.473" v="363" actId="1076"/>
          <ac:picMkLst>
            <pc:docMk/>
            <pc:sldMk cId="2822752210" sldId="320"/>
            <ac:picMk id="4" creationId="{4861FEEC-39E8-45C3-B56B-8A74957A20D3}"/>
          </ac:picMkLst>
        </pc:picChg>
        <pc:picChg chg="add mod modCrop">
          <ac:chgData name="Liu, Xiaohui (NIH/NIMHD) [F]" userId="023bcc89-1bfd-4400-b960-7060740c9238" providerId="ADAL" clId="{C21C7D50-7AF1-43A7-89AF-78BC9B984C74}" dt="2020-05-25T20:33:59.862" v="362" actId="14100"/>
          <ac:picMkLst>
            <pc:docMk/>
            <pc:sldMk cId="2822752210" sldId="320"/>
            <ac:picMk id="5" creationId="{AF03C8A6-4C6B-41DE-BEA8-E8D80F3B8209}"/>
          </ac:picMkLst>
        </pc:picChg>
        <pc:picChg chg="add mod">
          <ac:chgData name="Liu, Xiaohui (NIH/NIMHD) [F]" userId="023bcc89-1bfd-4400-b960-7060740c9238" providerId="ADAL" clId="{C21C7D50-7AF1-43A7-89AF-78BC9B984C74}" dt="2020-05-25T20:33:48.410" v="359" actId="208"/>
          <ac:picMkLst>
            <pc:docMk/>
            <pc:sldMk cId="2822752210" sldId="320"/>
            <ac:picMk id="6" creationId="{ED848410-8EE8-42AE-97B4-19367A5DDA34}"/>
          </ac:picMkLst>
        </pc:picChg>
      </pc:sldChg>
      <pc:sldChg chg="addSp delSp modSp add mod setBg modNotesTx">
        <pc:chgData name="Liu, Xiaohui (NIH/NIMHD) [F]" userId="023bcc89-1bfd-4400-b960-7060740c9238" providerId="ADAL" clId="{C21C7D50-7AF1-43A7-89AF-78BC9B984C74}" dt="2020-06-03T14:47:50.253" v="14317" actId="20577"/>
        <pc:sldMkLst>
          <pc:docMk/>
          <pc:sldMk cId="3840927437" sldId="321"/>
        </pc:sldMkLst>
        <pc:spChg chg="mod">
          <ac:chgData name="Liu, Xiaohui (NIH/NIMHD) [F]" userId="023bcc89-1bfd-4400-b960-7060740c9238" providerId="ADAL" clId="{C21C7D50-7AF1-43A7-89AF-78BC9B984C74}" dt="2020-06-02T14:57:46.402" v="4660" actId="26606"/>
          <ac:spMkLst>
            <pc:docMk/>
            <pc:sldMk cId="3840927437" sldId="321"/>
            <ac:spMk id="2" creationId="{A59BDC4A-DD85-4918-83A3-A79643FE318B}"/>
          </ac:spMkLst>
        </pc:spChg>
        <pc:spChg chg="del">
          <ac:chgData name="Liu, Xiaohui (NIH/NIMHD) [F]" userId="023bcc89-1bfd-4400-b960-7060740c9238" providerId="ADAL" clId="{C21C7D50-7AF1-43A7-89AF-78BC9B984C74}" dt="2020-05-25T20:56:29.677" v="373"/>
          <ac:spMkLst>
            <pc:docMk/>
            <pc:sldMk cId="3840927437" sldId="321"/>
            <ac:spMk id="3" creationId="{200E3D69-1019-42B2-BBA2-7A8B707CA9C0}"/>
          </ac:spMkLst>
        </pc:spChg>
        <pc:spChg chg="add del">
          <ac:chgData name="Liu, Xiaohui (NIH/NIMHD) [F]" userId="023bcc89-1bfd-4400-b960-7060740c9238" providerId="ADAL" clId="{C21C7D50-7AF1-43A7-89AF-78BC9B984C74}" dt="2020-06-02T14:57:46.402" v="4660" actId="26606"/>
          <ac:spMkLst>
            <pc:docMk/>
            <pc:sldMk cId="3840927437" sldId="321"/>
            <ac:spMk id="9" creationId="{FE65DD1A-C050-41E1-B34F-74272F26D1FF}"/>
          </ac:spMkLst>
        </pc:spChg>
        <pc:spChg chg="add del">
          <ac:chgData name="Liu, Xiaohui (NIH/NIMHD) [F]" userId="023bcc89-1bfd-4400-b960-7060740c9238" providerId="ADAL" clId="{C21C7D50-7AF1-43A7-89AF-78BC9B984C74}" dt="2020-06-02T14:57:46.402" v="4660" actId="26606"/>
          <ac:spMkLst>
            <pc:docMk/>
            <pc:sldMk cId="3840927437" sldId="321"/>
            <ac:spMk id="12" creationId="{D2B783EE-0239-4717-BBEA-8C9EAC61C824}"/>
          </ac:spMkLst>
        </pc:spChg>
        <pc:spChg chg="add del">
          <ac:chgData name="Liu, Xiaohui (NIH/NIMHD) [F]" userId="023bcc89-1bfd-4400-b960-7060740c9238" providerId="ADAL" clId="{C21C7D50-7AF1-43A7-89AF-78BC9B984C74}" dt="2020-06-02T14:57:46.402" v="4660" actId="26606"/>
          <ac:spMkLst>
            <pc:docMk/>
            <pc:sldMk cId="3840927437" sldId="321"/>
            <ac:spMk id="14" creationId="{A7B99495-F43F-4D80-A44F-2CB4764EB90B}"/>
          </ac:spMkLst>
        </pc:spChg>
        <pc:spChg chg="add del">
          <ac:chgData name="Liu, Xiaohui (NIH/NIMHD) [F]" userId="023bcc89-1bfd-4400-b960-7060740c9238" providerId="ADAL" clId="{C21C7D50-7AF1-43A7-89AF-78BC9B984C74}" dt="2020-06-02T14:57:46.402" v="4660" actId="26606"/>
          <ac:spMkLst>
            <pc:docMk/>
            <pc:sldMk cId="3840927437" sldId="321"/>
            <ac:spMk id="16" creationId="{70BEB1E7-2F88-40BC-B73D-42E5B6F80BFC}"/>
          </ac:spMkLst>
        </pc:spChg>
        <pc:picChg chg="add mod">
          <ac:chgData name="Liu, Xiaohui (NIH/NIMHD) [F]" userId="023bcc89-1bfd-4400-b960-7060740c9238" providerId="ADAL" clId="{C21C7D50-7AF1-43A7-89AF-78BC9B984C74}" dt="2020-06-02T14:57:46.402" v="4660" actId="26606"/>
          <ac:picMkLst>
            <pc:docMk/>
            <pc:sldMk cId="3840927437" sldId="321"/>
            <ac:picMk id="4" creationId="{609BC45F-D0B3-4A2D-8F98-6C6B05A931D8}"/>
          </ac:picMkLst>
        </pc:picChg>
        <pc:picChg chg="add mod">
          <ac:chgData name="Liu, Xiaohui (NIH/NIMHD) [F]" userId="023bcc89-1bfd-4400-b960-7060740c9238" providerId="ADAL" clId="{C21C7D50-7AF1-43A7-89AF-78BC9B984C74}" dt="2020-06-02T14:57:46.402" v="4660" actId="26606"/>
          <ac:picMkLst>
            <pc:docMk/>
            <pc:sldMk cId="3840927437" sldId="321"/>
            <ac:picMk id="5" creationId="{9F152FE4-10CF-419F-A68E-262B466C8089}"/>
          </ac:picMkLst>
        </pc:picChg>
      </pc:sldChg>
      <pc:sldChg chg="addSp delSp modSp add ord modNotesTx">
        <pc:chgData name="Liu, Xiaohui (NIH/NIMHD) [F]" userId="023bcc89-1bfd-4400-b960-7060740c9238" providerId="ADAL" clId="{C21C7D50-7AF1-43A7-89AF-78BC9B984C74}" dt="2020-06-02T18:45:00.816" v="10224" actId="20577"/>
        <pc:sldMkLst>
          <pc:docMk/>
          <pc:sldMk cId="4141217264" sldId="322"/>
        </pc:sldMkLst>
        <pc:spChg chg="mod">
          <ac:chgData name="Liu, Xiaohui (NIH/NIMHD) [F]" userId="023bcc89-1bfd-4400-b960-7060740c9238" providerId="ADAL" clId="{C21C7D50-7AF1-43A7-89AF-78BC9B984C74}" dt="2020-06-02T03:57:16.618" v="4217" actId="1076"/>
          <ac:spMkLst>
            <pc:docMk/>
            <pc:sldMk cId="4141217264" sldId="322"/>
            <ac:spMk id="2" creationId="{E6775756-85D2-4E63-9173-C30E7DC00668}"/>
          </ac:spMkLst>
        </pc:spChg>
        <pc:spChg chg="del">
          <ac:chgData name="Liu, Xiaohui (NIH/NIMHD) [F]" userId="023bcc89-1bfd-4400-b960-7060740c9238" providerId="ADAL" clId="{C21C7D50-7AF1-43A7-89AF-78BC9B984C74}" dt="2020-05-26T02:37:33.004" v="537" actId="931"/>
          <ac:spMkLst>
            <pc:docMk/>
            <pc:sldMk cId="4141217264" sldId="322"/>
            <ac:spMk id="3" creationId="{B4E9278D-F776-49E2-A9C2-5338827C9A79}"/>
          </ac:spMkLst>
        </pc:spChg>
        <pc:spChg chg="add del mod">
          <ac:chgData name="Liu, Xiaohui (NIH/NIMHD) [F]" userId="023bcc89-1bfd-4400-b960-7060740c9238" providerId="ADAL" clId="{C21C7D50-7AF1-43A7-89AF-78BC9B984C74}" dt="2020-06-02T18:30:35.387" v="9898"/>
          <ac:spMkLst>
            <pc:docMk/>
            <pc:sldMk cId="4141217264" sldId="322"/>
            <ac:spMk id="4" creationId="{03D1A489-5246-420B-83C6-7B6A11A14D43}"/>
          </ac:spMkLst>
        </pc:spChg>
        <pc:picChg chg="add del mod modCrop">
          <ac:chgData name="Liu, Xiaohui (NIH/NIMHD) [F]" userId="023bcc89-1bfd-4400-b960-7060740c9238" providerId="ADAL" clId="{C21C7D50-7AF1-43A7-89AF-78BC9B984C74}" dt="2020-06-02T18:30:32.411" v="9897" actId="478"/>
          <ac:picMkLst>
            <pc:docMk/>
            <pc:sldMk cId="4141217264" sldId="322"/>
            <ac:picMk id="5" creationId="{F6F03782-248D-42CE-AB44-7BB5C9A3B7FA}"/>
          </ac:picMkLst>
        </pc:picChg>
        <pc:picChg chg="add mod">
          <ac:chgData name="Liu, Xiaohui (NIH/NIMHD) [F]" userId="023bcc89-1bfd-4400-b960-7060740c9238" providerId="ADAL" clId="{C21C7D50-7AF1-43A7-89AF-78BC9B984C74}" dt="2020-06-02T18:30:54.191" v="9904" actId="208"/>
          <ac:picMkLst>
            <pc:docMk/>
            <pc:sldMk cId="4141217264" sldId="322"/>
            <ac:picMk id="6" creationId="{7C141A2B-717B-4BCA-9C54-FF01C81D7A41}"/>
          </ac:picMkLst>
        </pc:picChg>
        <pc:picChg chg="add mod modCrop">
          <ac:chgData name="Liu, Xiaohui (NIH/NIMHD) [F]" userId="023bcc89-1bfd-4400-b960-7060740c9238" providerId="ADAL" clId="{C21C7D50-7AF1-43A7-89AF-78BC9B984C74}" dt="2020-05-26T02:41:05.059" v="579" actId="208"/>
          <ac:picMkLst>
            <pc:docMk/>
            <pc:sldMk cId="4141217264" sldId="322"/>
            <ac:picMk id="7" creationId="{261E750A-8FC8-4518-8804-A376936970AD}"/>
          </ac:picMkLst>
        </pc:picChg>
        <pc:picChg chg="add mod modCrop">
          <ac:chgData name="Liu, Xiaohui (NIH/NIMHD) [F]" userId="023bcc89-1bfd-4400-b960-7060740c9238" providerId="ADAL" clId="{C21C7D50-7AF1-43A7-89AF-78BC9B984C74}" dt="2020-05-26T02:41:02.993" v="578" actId="208"/>
          <ac:picMkLst>
            <pc:docMk/>
            <pc:sldMk cId="4141217264" sldId="322"/>
            <ac:picMk id="9" creationId="{38B95D35-8DE0-421B-BA16-609E5D367E29}"/>
          </ac:picMkLst>
        </pc:picChg>
        <pc:picChg chg="add mod modCrop">
          <ac:chgData name="Liu, Xiaohui (NIH/NIMHD) [F]" userId="023bcc89-1bfd-4400-b960-7060740c9238" providerId="ADAL" clId="{C21C7D50-7AF1-43A7-89AF-78BC9B984C74}" dt="2020-05-26T02:41:01.296" v="577" actId="208"/>
          <ac:picMkLst>
            <pc:docMk/>
            <pc:sldMk cId="4141217264" sldId="322"/>
            <ac:picMk id="11" creationId="{480CFBD2-C729-49E9-98ED-ABC203E86210}"/>
          </ac:picMkLst>
        </pc:picChg>
      </pc:sldChg>
      <pc:sldChg chg="modSp add del">
        <pc:chgData name="Liu, Xiaohui (NIH/NIMHD) [F]" userId="023bcc89-1bfd-4400-b960-7060740c9238" providerId="ADAL" clId="{C21C7D50-7AF1-43A7-89AF-78BC9B984C74}" dt="2020-05-27T22:28:41.795" v="3227" actId="2696"/>
        <pc:sldMkLst>
          <pc:docMk/>
          <pc:sldMk cId="2046932221" sldId="323"/>
        </pc:sldMkLst>
        <pc:spChg chg="mod">
          <ac:chgData name="Liu, Xiaohui (NIH/NIMHD) [F]" userId="023bcc89-1bfd-4400-b960-7060740c9238" providerId="ADAL" clId="{C21C7D50-7AF1-43A7-89AF-78BC9B984C74}" dt="2020-05-26T02:34:19.259" v="534" actId="20577"/>
          <ac:spMkLst>
            <pc:docMk/>
            <pc:sldMk cId="2046932221" sldId="323"/>
            <ac:spMk id="2" creationId="{318151DA-CAE3-4384-ADF3-98FD28BF3B8F}"/>
          </ac:spMkLst>
        </pc:spChg>
        <pc:spChg chg="mod">
          <ac:chgData name="Liu, Xiaohui (NIH/NIMHD) [F]" userId="023bcc89-1bfd-4400-b960-7060740c9238" providerId="ADAL" clId="{C21C7D50-7AF1-43A7-89AF-78BC9B984C74}" dt="2020-05-26T02:34:26.216" v="536" actId="14100"/>
          <ac:spMkLst>
            <pc:docMk/>
            <pc:sldMk cId="2046932221" sldId="323"/>
            <ac:spMk id="3" creationId="{53434AC1-EB5E-4681-8DF0-BA65220B7937}"/>
          </ac:spMkLst>
        </pc:spChg>
      </pc:sldChg>
      <pc:sldChg chg="addSp delSp modSp add modNotesTx">
        <pc:chgData name="Liu, Xiaohui (NIH/NIMHD) [F]" userId="023bcc89-1bfd-4400-b960-7060740c9238" providerId="ADAL" clId="{C21C7D50-7AF1-43A7-89AF-78BC9B984C74}" dt="2020-06-03T03:17:50.298" v="12448" actId="20577"/>
        <pc:sldMkLst>
          <pc:docMk/>
          <pc:sldMk cId="1306907968" sldId="324"/>
        </pc:sldMkLst>
        <pc:spChg chg="mod">
          <ac:chgData name="Liu, Xiaohui (NIH/NIMHD) [F]" userId="023bcc89-1bfd-4400-b960-7060740c9238" providerId="ADAL" clId="{C21C7D50-7AF1-43A7-89AF-78BC9B984C74}" dt="2020-05-26T06:29:48.736" v="1307" actId="20577"/>
          <ac:spMkLst>
            <pc:docMk/>
            <pc:sldMk cId="1306907968" sldId="324"/>
            <ac:spMk id="2" creationId="{CBD18CEA-BF80-4B4B-89F9-B2A2C8F71DDE}"/>
          </ac:spMkLst>
        </pc:spChg>
        <pc:spChg chg="add mod">
          <ac:chgData name="Liu, Xiaohui (NIH/NIMHD) [F]" userId="023bcc89-1bfd-4400-b960-7060740c9238" providerId="ADAL" clId="{C21C7D50-7AF1-43A7-89AF-78BC9B984C74}" dt="2020-06-02T16:46:36.913" v="7333" actId="1076"/>
          <ac:spMkLst>
            <pc:docMk/>
            <pc:sldMk cId="1306907968" sldId="324"/>
            <ac:spMk id="3" creationId="{20379213-0154-4425-ADED-987A0BFB9396}"/>
          </ac:spMkLst>
        </pc:spChg>
        <pc:spChg chg="del">
          <ac:chgData name="Liu, Xiaohui (NIH/NIMHD) [F]" userId="023bcc89-1bfd-4400-b960-7060740c9238" providerId="ADAL" clId="{C21C7D50-7AF1-43A7-89AF-78BC9B984C74}" dt="2020-05-26T17:58:49.470" v="1771" actId="931"/>
          <ac:spMkLst>
            <pc:docMk/>
            <pc:sldMk cId="1306907968" sldId="324"/>
            <ac:spMk id="3" creationId="{6ABD3D35-BAE7-4B00-9743-EF90F6ABA983}"/>
          </ac:spMkLst>
        </pc:spChg>
        <pc:spChg chg="add del mod">
          <ac:chgData name="Liu, Xiaohui (NIH/NIMHD) [F]" userId="023bcc89-1bfd-4400-b960-7060740c9238" providerId="ADAL" clId="{C21C7D50-7AF1-43A7-89AF-78BC9B984C74}" dt="2020-06-02T18:07:53.100" v="9280" actId="478"/>
          <ac:spMkLst>
            <pc:docMk/>
            <pc:sldMk cId="1306907968" sldId="324"/>
            <ac:spMk id="4" creationId="{503C44E1-3BEF-4ED5-A9D2-943BA9F1A6A2}"/>
          </ac:spMkLst>
        </pc:spChg>
        <pc:spChg chg="add mod">
          <ac:chgData name="Liu, Xiaohui (NIH/NIMHD) [F]" userId="023bcc89-1bfd-4400-b960-7060740c9238" providerId="ADAL" clId="{C21C7D50-7AF1-43A7-89AF-78BC9B984C74}" dt="2020-06-02T18:10:13.679" v="9377" actId="1076"/>
          <ac:spMkLst>
            <pc:docMk/>
            <pc:sldMk cId="1306907968" sldId="324"/>
            <ac:spMk id="6" creationId="{46182F6A-B0C0-4F4E-B68D-B22826E8E8B9}"/>
          </ac:spMkLst>
        </pc:spChg>
        <pc:picChg chg="add mod">
          <ac:chgData name="Liu, Xiaohui (NIH/NIMHD) [F]" userId="023bcc89-1bfd-4400-b960-7060740c9238" providerId="ADAL" clId="{C21C7D50-7AF1-43A7-89AF-78BC9B984C74}" dt="2020-06-02T18:10:07.771" v="9376" actId="1076"/>
          <ac:picMkLst>
            <pc:docMk/>
            <pc:sldMk cId="1306907968" sldId="324"/>
            <ac:picMk id="5" creationId="{530294E4-CD3F-464F-BA70-AB6E87FCCA00}"/>
          </ac:picMkLst>
        </pc:picChg>
      </pc:sldChg>
      <pc:sldChg chg="addSp delSp modSp add">
        <pc:chgData name="Liu, Xiaohui (NIH/NIMHD) [F]" userId="023bcc89-1bfd-4400-b960-7060740c9238" providerId="ADAL" clId="{C21C7D50-7AF1-43A7-89AF-78BC9B984C74}" dt="2020-05-26T02:52:46.134" v="894" actId="1076"/>
        <pc:sldMkLst>
          <pc:docMk/>
          <pc:sldMk cId="2575611459" sldId="325"/>
        </pc:sldMkLst>
        <pc:spChg chg="mod">
          <ac:chgData name="Liu, Xiaohui (NIH/NIMHD) [F]" userId="023bcc89-1bfd-4400-b960-7060740c9238" providerId="ADAL" clId="{C21C7D50-7AF1-43A7-89AF-78BC9B984C74}" dt="2020-05-26T02:51:21.819" v="877" actId="1076"/>
          <ac:spMkLst>
            <pc:docMk/>
            <pc:sldMk cId="2575611459" sldId="325"/>
            <ac:spMk id="2" creationId="{0A437B2B-875D-4BF6-A597-607D1D1A0C70}"/>
          </ac:spMkLst>
        </pc:spChg>
        <pc:spChg chg="add del mod">
          <ac:chgData name="Liu, Xiaohui (NIH/NIMHD) [F]" userId="023bcc89-1bfd-4400-b960-7060740c9238" providerId="ADAL" clId="{C21C7D50-7AF1-43A7-89AF-78BC9B984C74}" dt="2020-05-26T02:52:46.134" v="894" actId="1076"/>
          <ac:spMkLst>
            <pc:docMk/>
            <pc:sldMk cId="2575611459" sldId="325"/>
            <ac:spMk id="3" creationId="{27F0C5A8-94E4-4459-8450-CCFCED10095C}"/>
          </ac:spMkLst>
        </pc:spChg>
        <pc:graphicFrameChg chg="add del mod">
          <ac:chgData name="Liu, Xiaohui (NIH/NIMHD) [F]" userId="023bcc89-1bfd-4400-b960-7060740c9238" providerId="ADAL" clId="{C21C7D50-7AF1-43A7-89AF-78BC9B984C74}" dt="2020-05-26T02:52:07.152" v="884"/>
          <ac:graphicFrameMkLst>
            <pc:docMk/>
            <pc:sldMk cId="2575611459" sldId="325"/>
            <ac:graphicFrameMk id="4" creationId="{10BD2A8E-B91A-4B1E-AE0B-5783449F8E0E}"/>
          </ac:graphicFrameMkLst>
        </pc:graphicFrameChg>
      </pc:sldChg>
      <pc:sldChg chg="addSp delSp modSp add">
        <pc:chgData name="Liu, Xiaohui (NIH/NIMHD) [F]" userId="023bcc89-1bfd-4400-b960-7060740c9238" providerId="ADAL" clId="{C21C7D50-7AF1-43A7-89AF-78BC9B984C74}" dt="2020-05-26T02:55:30.615" v="933" actId="1076"/>
        <pc:sldMkLst>
          <pc:docMk/>
          <pc:sldMk cId="181751893" sldId="326"/>
        </pc:sldMkLst>
        <pc:spChg chg="add del mod">
          <ac:chgData name="Liu, Xiaohui (NIH/NIMHD) [F]" userId="023bcc89-1bfd-4400-b960-7060740c9238" providerId="ADAL" clId="{C21C7D50-7AF1-43A7-89AF-78BC9B984C74}" dt="2020-05-26T02:55:25.241" v="932" actId="14100"/>
          <ac:spMkLst>
            <pc:docMk/>
            <pc:sldMk cId="181751893" sldId="326"/>
            <ac:spMk id="2" creationId="{0A437B2B-875D-4BF6-A597-607D1D1A0C70}"/>
          </ac:spMkLst>
        </pc:spChg>
        <pc:spChg chg="mod">
          <ac:chgData name="Liu, Xiaohui (NIH/NIMHD) [F]" userId="023bcc89-1bfd-4400-b960-7060740c9238" providerId="ADAL" clId="{C21C7D50-7AF1-43A7-89AF-78BC9B984C74}" dt="2020-05-26T02:55:30.615" v="933" actId="1076"/>
          <ac:spMkLst>
            <pc:docMk/>
            <pc:sldMk cId="181751893" sldId="326"/>
            <ac:spMk id="3" creationId="{27F0C5A8-94E4-4459-8450-CCFCED10095C}"/>
          </ac:spMkLst>
        </pc:spChg>
        <pc:spChg chg="add del mod">
          <ac:chgData name="Liu, Xiaohui (NIH/NIMHD) [F]" userId="023bcc89-1bfd-4400-b960-7060740c9238" providerId="ADAL" clId="{C21C7D50-7AF1-43A7-89AF-78BC9B984C74}" dt="2020-05-26T02:54:53.621" v="923" actId="478"/>
          <ac:spMkLst>
            <pc:docMk/>
            <pc:sldMk cId="181751893" sldId="326"/>
            <ac:spMk id="6" creationId="{C8523591-D443-4C82-95C2-4A10E69F411A}"/>
          </ac:spMkLst>
        </pc:spChg>
        <pc:graphicFrameChg chg="add del">
          <ac:chgData name="Liu, Xiaohui (NIH/NIMHD) [F]" userId="023bcc89-1bfd-4400-b960-7060740c9238" providerId="ADAL" clId="{C21C7D50-7AF1-43A7-89AF-78BC9B984C74}" dt="2020-05-26T02:54:17.589" v="913"/>
          <ac:graphicFrameMkLst>
            <pc:docMk/>
            <pc:sldMk cId="181751893" sldId="326"/>
            <ac:graphicFrameMk id="4" creationId="{97CF28C6-1F7D-4991-B593-754A3826CB6C}"/>
          </ac:graphicFrameMkLst>
        </pc:graphicFrameChg>
      </pc:sldChg>
      <pc:sldChg chg="modSp add">
        <pc:chgData name="Liu, Xiaohui (NIH/NIMHD) [F]" userId="023bcc89-1bfd-4400-b960-7060740c9238" providerId="ADAL" clId="{C21C7D50-7AF1-43A7-89AF-78BC9B984C74}" dt="2020-05-26T02:56:10.348" v="936" actId="1076"/>
        <pc:sldMkLst>
          <pc:docMk/>
          <pc:sldMk cId="3939547458" sldId="327"/>
        </pc:sldMkLst>
        <pc:spChg chg="mod">
          <ac:chgData name="Liu, Xiaohui (NIH/NIMHD) [F]" userId="023bcc89-1bfd-4400-b960-7060740c9238" providerId="ADAL" clId="{C21C7D50-7AF1-43A7-89AF-78BC9B984C74}" dt="2020-05-26T02:53:50.197" v="911" actId="1076"/>
          <ac:spMkLst>
            <pc:docMk/>
            <pc:sldMk cId="3939547458" sldId="327"/>
            <ac:spMk id="2" creationId="{5584DF0F-CC27-4839-B19C-8A648FBBEAED}"/>
          </ac:spMkLst>
        </pc:spChg>
        <pc:spChg chg="mod">
          <ac:chgData name="Liu, Xiaohui (NIH/NIMHD) [F]" userId="023bcc89-1bfd-4400-b960-7060740c9238" providerId="ADAL" clId="{C21C7D50-7AF1-43A7-89AF-78BC9B984C74}" dt="2020-05-26T02:56:10.348" v="936" actId="1076"/>
          <ac:spMkLst>
            <pc:docMk/>
            <pc:sldMk cId="3939547458" sldId="327"/>
            <ac:spMk id="3" creationId="{B707FCFD-7838-4BE3-AA55-1F4E800CD27B}"/>
          </ac:spMkLst>
        </pc:spChg>
      </pc:sldChg>
      <pc:sldChg chg="addSp delSp modSp add mod setBg">
        <pc:chgData name="Liu, Xiaohui (NIH/NIMHD) [F]" userId="023bcc89-1bfd-4400-b960-7060740c9238" providerId="ADAL" clId="{C21C7D50-7AF1-43A7-89AF-78BC9B984C74}" dt="2020-05-27T23:07:32.679" v="4097" actId="255"/>
        <pc:sldMkLst>
          <pc:docMk/>
          <pc:sldMk cId="2093001192" sldId="328"/>
        </pc:sldMkLst>
        <pc:spChg chg="mod ord">
          <ac:chgData name="Liu, Xiaohui (NIH/NIMHD) [F]" userId="023bcc89-1bfd-4400-b960-7060740c9238" providerId="ADAL" clId="{C21C7D50-7AF1-43A7-89AF-78BC9B984C74}" dt="2020-05-27T23:07:32.679" v="4097" actId="255"/>
          <ac:spMkLst>
            <pc:docMk/>
            <pc:sldMk cId="2093001192" sldId="328"/>
            <ac:spMk id="2" creationId="{0BB0C092-BC45-4EF5-855C-919AA74D5581}"/>
          </ac:spMkLst>
        </pc:spChg>
        <pc:spChg chg="del">
          <ac:chgData name="Liu, Xiaohui (NIH/NIMHD) [F]" userId="023bcc89-1bfd-4400-b960-7060740c9238" providerId="ADAL" clId="{C21C7D50-7AF1-43A7-89AF-78BC9B984C74}" dt="2020-05-27T23:06:23.775" v="4091"/>
          <ac:spMkLst>
            <pc:docMk/>
            <pc:sldMk cId="2093001192" sldId="328"/>
            <ac:spMk id="3" creationId="{753C0D42-E07B-4E85-891C-6176ED79ED8F}"/>
          </ac:spMkLst>
        </pc:spChg>
        <pc:spChg chg="add">
          <ac:chgData name="Liu, Xiaohui (NIH/NIMHD) [F]" userId="023bcc89-1bfd-4400-b960-7060740c9238" providerId="ADAL" clId="{C21C7D50-7AF1-43A7-89AF-78BC9B984C74}" dt="2020-05-27T23:07:18.940" v="4095" actId="26606"/>
          <ac:spMkLst>
            <pc:docMk/>
            <pc:sldMk cId="2093001192" sldId="328"/>
            <ac:spMk id="9" creationId="{37C89E4B-3C9F-44B9-8B86-D9E3D112D8EC}"/>
          </ac:spMkLst>
        </pc:spChg>
        <pc:picChg chg="add mod">
          <ac:chgData name="Liu, Xiaohui (NIH/NIMHD) [F]" userId="023bcc89-1bfd-4400-b960-7060740c9238" providerId="ADAL" clId="{C21C7D50-7AF1-43A7-89AF-78BC9B984C74}" dt="2020-05-27T23:07:18.940" v="4095" actId="26606"/>
          <ac:picMkLst>
            <pc:docMk/>
            <pc:sldMk cId="2093001192" sldId="328"/>
            <ac:picMk id="4" creationId="{905FC598-2774-4378-988F-29FC1C5FE814}"/>
          </ac:picMkLst>
        </pc:picChg>
        <pc:cxnChg chg="add">
          <ac:chgData name="Liu, Xiaohui (NIH/NIMHD) [F]" userId="023bcc89-1bfd-4400-b960-7060740c9238" providerId="ADAL" clId="{C21C7D50-7AF1-43A7-89AF-78BC9B984C74}" dt="2020-05-27T23:07:18.940" v="4095" actId="26606"/>
          <ac:cxnSpMkLst>
            <pc:docMk/>
            <pc:sldMk cId="2093001192" sldId="328"/>
            <ac:cxnSpMk id="11" creationId="{AA2EAA10-076F-46BD-8F0F-B9A2FB77A85C}"/>
          </ac:cxnSpMkLst>
        </pc:cxnChg>
        <pc:cxnChg chg="add">
          <ac:chgData name="Liu, Xiaohui (NIH/NIMHD) [F]" userId="023bcc89-1bfd-4400-b960-7060740c9238" providerId="ADAL" clId="{C21C7D50-7AF1-43A7-89AF-78BC9B984C74}" dt="2020-05-27T23:07:18.940" v="4095" actId="26606"/>
          <ac:cxnSpMkLst>
            <pc:docMk/>
            <pc:sldMk cId="2093001192" sldId="328"/>
            <ac:cxnSpMk id="13" creationId="{D891E407-403B-4764-86C9-33A56D3BCAA3}"/>
          </ac:cxnSpMkLst>
        </pc:cxnChg>
      </pc:sldChg>
      <pc:sldChg chg="addSp delSp modSp add ord modNotesTx">
        <pc:chgData name="Liu, Xiaohui (NIH/NIMHD) [F]" userId="023bcc89-1bfd-4400-b960-7060740c9238" providerId="ADAL" clId="{C21C7D50-7AF1-43A7-89AF-78BC9B984C74}" dt="2020-06-03T02:33:29.946" v="12045" actId="113"/>
        <pc:sldMkLst>
          <pc:docMk/>
          <pc:sldMk cId="3213195296" sldId="329"/>
        </pc:sldMkLst>
        <pc:spChg chg="mod">
          <ac:chgData name="Liu, Xiaohui (NIH/NIMHD) [F]" userId="023bcc89-1bfd-4400-b960-7060740c9238" providerId="ADAL" clId="{C21C7D50-7AF1-43A7-89AF-78BC9B984C74}" dt="2020-05-27T21:58:40.517" v="2769" actId="113"/>
          <ac:spMkLst>
            <pc:docMk/>
            <pc:sldMk cId="3213195296" sldId="329"/>
            <ac:spMk id="2" creationId="{58494B82-2175-41DD-BE7E-85E8B325F637}"/>
          </ac:spMkLst>
        </pc:spChg>
        <pc:spChg chg="mod">
          <ac:chgData name="Liu, Xiaohui (NIH/NIMHD) [F]" userId="023bcc89-1bfd-4400-b960-7060740c9238" providerId="ADAL" clId="{C21C7D50-7AF1-43A7-89AF-78BC9B984C74}" dt="2020-06-02T16:11:07.091" v="5964"/>
          <ac:spMkLst>
            <pc:docMk/>
            <pc:sldMk cId="3213195296" sldId="329"/>
            <ac:spMk id="3" creationId="{342EBA2F-D8C7-48AD-817B-2344F7E43767}"/>
          </ac:spMkLst>
        </pc:spChg>
        <pc:spChg chg="add mod">
          <ac:chgData name="Liu, Xiaohui (NIH/NIMHD) [F]" userId="023bcc89-1bfd-4400-b960-7060740c9238" providerId="ADAL" clId="{C21C7D50-7AF1-43A7-89AF-78BC9B984C74}" dt="2020-06-03T02:21:47.458" v="11712" actId="1076"/>
          <ac:spMkLst>
            <pc:docMk/>
            <pc:sldMk cId="3213195296" sldId="329"/>
            <ac:spMk id="4" creationId="{72442107-FA07-459F-9FBE-852EB8ACA004}"/>
          </ac:spMkLst>
        </pc:spChg>
        <pc:spChg chg="add mod">
          <ac:chgData name="Liu, Xiaohui (NIH/NIMHD) [F]" userId="023bcc89-1bfd-4400-b960-7060740c9238" providerId="ADAL" clId="{C21C7D50-7AF1-43A7-89AF-78BC9B984C74}" dt="2020-06-03T02:21:57.580" v="11714" actId="1076"/>
          <ac:spMkLst>
            <pc:docMk/>
            <pc:sldMk cId="3213195296" sldId="329"/>
            <ac:spMk id="5" creationId="{E3538128-83B1-4A15-8046-2D5416BB536A}"/>
          </ac:spMkLst>
        </pc:spChg>
        <pc:spChg chg="add del mod">
          <ac:chgData name="Liu, Xiaohui (NIH/NIMHD) [F]" userId="023bcc89-1bfd-4400-b960-7060740c9238" providerId="ADAL" clId="{C21C7D50-7AF1-43A7-89AF-78BC9B984C74}" dt="2020-05-27T20:13:50.952" v="2005" actId="478"/>
          <ac:spMkLst>
            <pc:docMk/>
            <pc:sldMk cId="3213195296" sldId="329"/>
            <ac:spMk id="6" creationId="{7F38DCDF-95F2-4596-A4AA-130C40371DDB}"/>
          </ac:spMkLst>
        </pc:spChg>
        <pc:spChg chg="add mod">
          <ac:chgData name="Liu, Xiaohui (NIH/NIMHD) [F]" userId="023bcc89-1bfd-4400-b960-7060740c9238" providerId="ADAL" clId="{C21C7D50-7AF1-43A7-89AF-78BC9B984C74}" dt="2020-06-03T02:21:44.257" v="11711" actId="14100"/>
          <ac:spMkLst>
            <pc:docMk/>
            <pc:sldMk cId="3213195296" sldId="329"/>
            <ac:spMk id="8" creationId="{AD792A64-FA32-4E13-A22E-231F6ED694FA}"/>
          </ac:spMkLst>
        </pc:spChg>
        <pc:picChg chg="add del mod">
          <ac:chgData name="Liu, Xiaohui (NIH/NIMHD) [F]" userId="023bcc89-1bfd-4400-b960-7060740c9238" providerId="ADAL" clId="{C21C7D50-7AF1-43A7-89AF-78BC9B984C74}" dt="2020-05-27T20:09:13.785" v="1991" actId="478"/>
          <ac:picMkLst>
            <pc:docMk/>
            <pc:sldMk cId="3213195296" sldId="329"/>
            <ac:picMk id="7" creationId="{61408935-B23E-4F02-BE3D-5EED2FCE9194}"/>
          </ac:picMkLst>
        </pc:picChg>
        <pc:picChg chg="add del">
          <ac:chgData name="Liu, Xiaohui (NIH/NIMHD) [F]" userId="023bcc89-1bfd-4400-b960-7060740c9238" providerId="ADAL" clId="{C21C7D50-7AF1-43A7-89AF-78BC9B984C74}" dt="2020-05-27T20:09:15.753" v="1992" actId="478"/>
          <ac:picMkLst>
            <pc:docMk/>
            <pc:sldMk cId="3213195296" sldId="329"/>
            <ac:picMk id="3074" creationId="{7FE9CC92-56EF-4B0A-B076-84709E937762}"/>
          </ac:picMkLst>
        </pc:picChg>
        <pc:picChg chg="add del mod">
          <ac:chgData name="Liu, Xiaohui (NIH/NIMHD) [F]" userId="023bcc89-1bfd-4400-b960-7060740c9238" providerId="ADAL" clId="{C21C7D50-7AF1-43A7-89AF-78BC9B984C74}" dt="2020-05-27T20:11:02.645" v="2002" actId="478"/>
          <ac:picMkLst>
            <pc:docMk/>
            <pc:sldMk cId="3213195296" sldId="329"/>
            <ac:picMk id="3076" creationId="{902F03CA-2AB4-49D5-95FF-3EB8C707B44A}"/>
          </ac:picMkLst>
        </pc:picChg>
      </pc:sldChg>
      <pc:sldChg chg="addSp delSp modSp add mod setBg modNotesTx">
        <pc:chgData name="Liu, Xiaohui (NIH/NIMHD) [F]" userId="023bcc89-1bfd-4400-b960-7060740c9238" providerId="ADAL" clId="{C21C7D50-7AF1-43A7-89AF-78BC9B984C74}" dt="2020-06-03T03:36:42.509" v="13562" actId="20577"/>
        <pc:sldMkLst>
          <pc:docMk/>
          <pc:sldMk cId="1251350560" sldId="330"/>
        </pc:sldMkLst>
        <pc:spChg chg="mod">
          <ac:chgData name="Liu, Xiaohui (NIH/NIMHD) [F]" userId="023bcc89-1bfd-4400-b960-7060740c9238" providerId="ADAL" clId="{C21C7D50-7AF1-43A7-89AF-78BC9B984C74}" dt="2020-05-27T21:08:06.631" v="2540" actId="26606"/>
          <ac:spMkLst>
            <pc:docMk/>
            <pc:sldMk cId="1251350560" sldId="330"/>
            <ac:spMk id="2" creationId="{C39A0212-1836-4862-B3F9-CA2DA60F11C1}"/>
          </ac:spMkLst>
        </pc:spChg>
        <pc:spChg chg="del">
          <ac:chgData name="Liu, Xiaohui (NIH/NIMHD) [F]" userId="023bcc89-1bfd-4400-b960-7060740c9238" providerId="ADAL" clId="{C21C7D50-7AF1-43A7-89AF-78BC9B984C74}" dt="2020-05-26T06:21:54.968" v="945" actId="478"/>
          <ac:spMkLst>
            <pc:docMk/>
            <pc:sldMk cId="1251350560" sldId="330"/>
            <ac:spMk id="3" creationId="{CFA1F127-66AC-428A-904C-C1D2E4375D8C}"/>
          </ac:spMkLst>
        </pc:spChg>
        <pc:spChg chg="add">
          <ac:chgData name="Liu, Xiaohui (NIH/NIMHD) [F]" userId="023bcc89-1bfd-4400-b960-7060740c9238" providerId="ADAL" clId="{C21C7D50-7AF1-43A7-89AF-78BC9B984C74}" dt="2020-05-27T21:08:06.631" v="2540" actId="26606"/>
          <ac:spMkLst>
            <pc:docMk/>
            <pc:sldMk cId="1251350560" sldId="330"/>
            <ac:spMk id="8" creationId="{D4771268-CB57-404A-9271-370EB28F6090}"/>
          </ac:spMkLst>
        </pc:spChg>
        <pc:picChg chg="add del mod">
          <ac:chgData name="Liu, Xiaohui (NIH/NIMHD) [F]" userId="023bcc89-1bfd-4400-b960-7060740c9238" providerId="ADAL" clId="{C21C7D50-7AF1-43A7-89AF-78BC9B984C74}" dt="2020-06-02T02:04:10.168" v="4142" actId="478"/>
          <ac:picMkLst>
            <pc:docMk/>
            <pc:sldMk cId="1251350560" sldId="330"/>
            <ac:picMk id="2" creationId="{3BE32F0C-2256-4C33-89B5-E48DE4615557}"/>
          </ac:picMkLst>
        </pc:picChg>
        <pc:picChg chg="add del mod">
          <ac:chgData name="Liu, Xiaohui (NIH/NIMHD) [F]" userId="023bcc89-1bfd-4400-b960-7060740c9238" providerId="ADAL" clId="{C21C7D50-7AF1-43A7-89AF-78BC9B984C74}" dt="2020-06-02T02:03:07.502" v="4136" actId="478"/>
          <ac:picMkLst>
            <pc:docMk/>
            <pc:sldMk cId="1251350560" sldId="330"/>
            <ac:picMk id="3" creationId="{F3A384E0-6D4D-4799-BD18-E58E9021B5F7}"/>
          </ac:picMkLst>
        </pc:picChg>
        <pc:picChg chg="add del mod modCrop">
          <ac:chgData name="Liu, Xiaohui (NIH/NIMHD) [F]" userId="023bcc89-1bfd-4400-b960-7060740c9238" providerId="ADAL" clId="{C21C7D50-7AF1-43A7-89AF-78BC9B984C74}" dt="2020-05-27T21:07:52.546" v="2535" actId="478"/>
          <ac:picMkLst>
            <pc:docMk/>
            <pc:sldMk cId="1251350560" sldId="330"/>
            <ac:picMk id="4" creationId="{12CA1449-0E9D-491D-AEBB-934E481A8785}"/>
          </ac:picMkLst>
        </pc:picChg>
        <pc:picChg chg="add del mod">
          <ac:chgData name="Liu, Xiaohui (NIH/NIMHD) [F]" userId="023bcc89-1bfd-4400-b960-7060740c9238" providerId="ADAL" clId="{C21C7D50-7AF1-43A7-89AF-78BC9B984C74}" dt="2020-06-02T02:23:59.566" v="4167" actId="478"/>
          <ac:picMkLst>
            <pc:docMk/>
            <pc:sldMk cId="1251350560" sldId="330"/>
            <ac:picMk id="4" creationId="{98464DAA-3BFA-4E6E-8786-C69F378B10CA}"/>
          </ac:picMkLst>
        </pc:picChg>
        <pc:picChg chg="add mod">
          <ac:chgData name="Liu, Xiaohui (NIH/NIMHD) [F]" userId="023bcc89-1bfd-4400-b960-7060740c9238" providerId="ADAL" clId="{C21C7D50-7AF1-43A7-89AF-78BC9B984C74}" dt="2020-06-02T02:22:48.217" v="4166" actId="1076"/>
          <ac:picMkLst>
            <pc:docMk/>
            <pc:sldMk cId="1251350560" sldId="330"/>
            <ac:picMk id="5" creationId="{22B0F439-80F6-42A6-A6F4-80325B93AD5A}"/>
          </ac:picMkLst>
        </pc:picChg>
        <pc:picChg chg="add mod">
          <ac:chgData name="Liu, Xiaohui (NIH/NIMHD) [F]" userId="023bcc89-1bfd-4400-b960-7060740c9238" providerId="ADAL" clId="{C21C7D50-7AF1-43A7-89AF-78BC9B984C74}" dt="2020-06-02T20:27:30.119" v="11297" actId="14100"/>
          <ac:picMkLst>
            <pc:docMk/>
            <pc:sldMk cId="1251350560" sldId="330"/>
            <ac:picMk id="6" creationId="{5AA9B460-8CA8-4AEF-B9D0-BEA7EEB87169}"/>
          </ac:picMkLst>
        </pc:picChg>
      </pc:sldChg>
      <pc:sldChg chg="addSp delSp modSp add del mod setBg">
        <pc:chgData name="Liu, Xiaohui (NIH/NIMHD) [F]" userId="023bcc89-1bfd-4400-b960-7060740c9238" providerId="ADAL" clId="{C21C7D50-7AF1-43A7-89AF-78BC9B984C74}" dt="2020-05-27T21:16:07.582" v="2634" actId="2696"/>
        <pc:sldMkLst>
          <pc:docMk/>
          <pc:sldMk cId="2590435491" sldId="331"/>
        </pc:sldMkLst>
        <pc:spChg chg="mod ord">
          <ac:chgData name="Liu, Xiaohui (NIH/NIMHD) [F]" userId="023bcc89-1bfd-4400-b960-7060740c9238" providerId="ADAL" clId="{C21C7D50-7AF1-43A7-89AF-78BC9B984C74}" dt="2020-05-27T21:10:23.669" v="2556" actId="26606"/>
          <ac:spMkLst>
            <pc:docMk/>
            <pc:sldMk cId="2590435491" sldId="331"/>
            <ac:spMk id="2" creationId="{56B328B4-113F-478F-BCFA-8645E784B8A8}"/>
          </ac:spMkLst>
        </pc:spChg>
        <pc:spChg chg="del mod">
          <ac:chgData name="Liu, Xiaohui (NIH/NIMHD) [F]" userId="023bcc89-1bfd-4400-b960-7060740c9238" providerId="ADAL" clId="{C21C7D50-7AF1-43A7-89AF-78BC9B984C74}" dt="2020-05-26T14:49:52.456" v="1476"/>
          <ac:spMkLst>
            <pc:docMk/>
            <pc:sldMk cId="2590435491" sldId="331"/>
            <ac:spMk id="3" creationId="{6760A9BE-C816-4107-903B-244A00CC728E}"/>
          </ac:spMkLst>
        </pc:spChg>
        <pc:spChg chg="add del mod">
          <ac:chgData name="Liu, Xiaohui (NIH/NIMHD) [F]" userId="023bcc89-1bfd-4400-b960-7060740c9238" providerId="ADAL" clId="{C21C7D50-7AF1-43A7-89AF-78BC9B984C74}" dt="2020-05-27T21:08:57.674" v="2547" actId="26606"/>
          <ac:spMkLst>
            <pc:docMk/>
            <pc:sldMk cId="2590435491" sldId="331"/>
            <ac:spMk id="5" creationId="{E18734FD-38CB-4293-9557-22677276ACD0}"/>
          </ac:spMkLst>
        </pc:spChg>
        <pc:spChg chg="add del">
          <ac:chgData name="Liu, Xiaohui (NIH/NIMHD) [F]" userId="023bcc89-1bfd-4400-b960-7060740c9238" providerId="ADAL" clId="{C21C7D50-7AF1-43A7-89AF-78BC9B984C74}" dt="2020-05-27T21:08:57.669" v="2546" actId="26606"/>
          <ac:spMkLst>
            <pc:docMk/>
            <pc:sldMk cId="2590435491" sldId="331"/>
            <ac:spMk id="10" creationId="{B547373F-AF2E-4907-B442-9F902B387FD0}"/>
          </ac:spMkLst>
        </pc:spChg>
        <pc:spChg chg="add del">
          <ac:chgData name="Liu, Xiaohui (NIH/NIMHD) [F]" userId="023bcc89-1bfd-4400-b960-7060740c9238" providerId="ADAL" clId="{C21C7D50-7AF1-43A7-89AF-78BC9B984C74}" dt="2020-05-27T21:09:26.282" v="2550" actId="26606"/>
          <ac:spMkLst>
            <pc:docMk/>
            <pc:sldMk cId="2590435491" sldId="331"/>
            <ac:spMk id="12" creationId="{EBF87945-A001-489F-9D9B-7D9435F0B9CA}"/>
          </ac:spMkLst>
        </pc:spChg>
        <pc:spChg chg="add del">
          <ac:chgData name="Liu, Xiaohui (NIH/NIMHD) [F]" userId="023bcc89-1bfd-4400-b960-7060740c9238" providerId="ADAL" clId="{C21C7D50-7AF1-43A7-89AF-78BC9B984C74}" dt="2020-05-27T21:09:26.282" v="2550" actId="26606"/>
          <ac:spMkLst>
            <pc:docMk/>
            <pc:sldMk cId="2590435491" sldId="331"/>
            <ac:spMk id="13" creationId="{E18734FD-38CB-4293-9557-22677276ACD0}"/>
          </ac:spMkLst>
        </pc:spChg>
        <pc:spChg chg="add del">
          <ac:chgData name="Liu, Xiaohui (NIH/NIMHD) [F]" userId="023bcc89-1bfd-4400-b960-7060740c9238" providerId="ADAL" clId="{C21C7D50-7AF1-43A7-89AF-78BC9B984C74}" dt="2020-05-27T21:10:23.669" v="2556" actId="26606"/>
          <ac:spMkLst>
            <pc:docMk/>
            <pc:sldMk cId="2590435491" sldId="331"/>
            <ac:spMk id="18" creationId="{71FC7D98-7B8B-402A-90FC-F027482F2142}"/>
          </ac:spMkLst>
        </pc:spChg>
        <pc:spChg chg="add del">
          <ac:chgData name="Liu, Xiaohui (NIH/NIMHD) [F]" userId="023bcc89-1bfd-4400-b960-7060740c9238" providerId="ADAL" clId="{C21C7D50-7AF1-43A7-89AF-78BC9B984C74}" dt="2020-05-27T21:10:23.669" v="2556" actId="26606"/>
          <ac:spMkLst>
            <pc:docMk/>
            <pc:sldMk cId="2590435491" sldId="331"/>
            <ac:spMk id="20" creationId="{AD7356EA-285B-4E5D-8FEC-104659A4FD2C}"/>
          </ac:spMkLst>
        </pc:spChg>
        <pc:spChg chg="add del">
          <ac:chgData name="Liu, Xiaohui (NIH/NIMHD) [F]" userId="023bcc89-1bfd-4400-b960-7060740c9238" providerId="ADAL" clId="{C21C7D50-7AF1-43A7-89AF-78BC9B984C74}" dt="2020-05-27T21:10:23.669" v="2556" actId="26606"/>
          <ac:spMkLst>
            <pc:docMk/>
            <pc:sldMk cId="2590435491" sldId="331"/>
            <ac:spMk id="24" creationId="{800949C6-B8B5-443B-849C-30D7C4C18161}"/>
          </ac:spMkLst>
        </pc:spChg>
        <pc:spChg chg="add del">
          <ac:chgData name="Liu, Xiaohui (NIH/NIMHD) [F]" userId="023bcc89-1bfd-4400-b960-7060740c9238" providerId="ADAL" clId="{C21C7D50-7AF1-43A7-89AF-78BC9B984C74}" dt="2020-05-27T21:10:23.669" v="2556" actId="26606"/>
          <ac:spMkLst>
            <pc:docMk/>
            <pc:sldMk cId="2590435491" sldId="331"/>
            <ac:spMk id="27" creationId="{EBF87945-A001-489F-9D9B-7D9435F0B9CA}"/>
          </ac:spMkLst>
        </pc:spChg>
        <pc:picChg chg="add mod modCrop">
          <ac:chgData name="Liu, Xiaohui (NIH/NIMHD) [F]" userId="023bcc89-1bfd-4400-b960-7060740c9238" providerId="ADAL" clId="{C21C7D50-7AF1-43A7-89AF-78BC9B984C74}" dt="2020-05-27T21:10:26.037" v="2558" actId="732"/>
          <ac:picMkLst>
            <pc:docMk/>
            <pc:sldMk cId="2590435491" sldId="331"/>
            <ac:picMk id="4" creationId="{1DA6ACEC-EDEB-4321-88B1-A0F173658ED4}"/>
          </ac:picMkLst>
        </pc:picChg>
      </pc:sldChg>
      <pc:sldChg chg="modSp add ord modNotesTx">
        <pc:chgData name="Liu, Xiaohui (NIH/NIMHD) [F]" userId="023bcc89-1bfd-4400-b960-7060740c9238" providerId="ADAL" clId="{C21C7D50-7AF1-43A7-89AF-78BC9B984C74}" dt="2020-06-02T19:09:37.516" v="10867" actId="20577"/>
        <pc:sldMkLst>
          <pc:docMk/>
          <pc:sldMk cId="1427567156" sldId="332"/>
        </pc:sldMkLst>
        <pc:spChg chg="mod">
          <ac:chgData name="Liu, Xiaohui (NIH/NIMHD) [F]" userId="023bcc89-1bfd-4400-b960-7060740c9238" providerId="ADAL" clId="{C21C7D50-7AF1-43A7-89AF-78BC9B984C74}" dt="2020-05-27T22:28:30.716" v="3226" actId="113"/>
          <ac:spMkLst>
            <pc:docMk/>
            <pc:sldMk cId="1427567156" sldId="332"/>
            <ac:spMk id="2" creationId="{FB8EBD4E-72A4-4382-8EBC-BBD8B60C3AF8}"/>
          </ac:spMkLst>
        </pc:spChg>
        <pc:spChg chg="mod">
          <ac:chgData name="Liu, Xiaohui (NIH/NIMHD) [F]" userId="023bcc89-1bfd-4400-b960-7060740c9238" providerId="ADAL" clId="{C21C7D50-7AF1-43A7-89AF-78BC9B984C74}" dt="2020-05-28T04:34:46.676" v="4135" actId="6549"/>
          <ac:spMkLst>
            <pc:docMk/>
            <pc:sldMk cId="1427567156" sldId="332"/>
            <ac:spMk id="3" creationId="{FEFB5832-187A-4988-82B5-ED5059BB8633}"/>
          </ac:spMkLst>
        </pc:spChg>
      </pc:sldChg>
      <pc:sldChg chg="modSp add del">
        <pc:chgData name="Liu, Xiaohui (NIH/NIMHD) [F]" userId="023bcc89-1bfd-4400-b960-7060740c9238" providerId="ADAL" clId="{C21C7D50-7AF1-43A7-89AF-78BC9B984C74}" dt="2020-05-27T23:07:03.029" v="4092" actId="2696"/>
        <pc:sldMkLst>
          <pc:docMk/>
          <pc:sldMk cId="3370054851" sldId="333"/>
        </pc:sldMkLst>
        <pc:spChg chg="mod">
          <ac:chgData name="Liu, Xiaohui (NIH/NIMHD) [F]" userId="023bcc89-1bfd-4400-b960-7060740c9238" providerId="ADAL" clId="{C21C7D50-7AF1-43A7-89AF-78BC9B984C74}" dt="2020-05-26T06:36:09.681" v="1382" actId="20577"/>
          <ac:spMkLst>
            <pc:docMk/>
            <pc:sldMk cId="3370054851" sldId="333"/>
            <ac:spMk id="2" creationId="{D93790CE-1116-4238-A37F-BF4989D5A6BD}"/>
          </ac:spMkLst>
        </pc:spChg>
        <pc:spChg chg="mod">
          <ac:chgData name="Liu, Xiaohui (NIH/NIMHD) [F]" userId="023bcc89-1bfd-4400-b960-7060740c9238" providerId="ADAL" clId="{C21C7D50-7AF1-43A7-89AF-78BC9B984C74}" dt="2020-05-26T06:36:18.830" v="1383" actId="14100"/>
          <ac:spMkLst>
            <pc:docMk/>
            <pc:sldMk cId="3370054851" sldId="333"/>
            <ac:spMk id="3" creationId="{487C82AF-5865-44D6-A534-5888BF8B0E45}"/>
          </ac:spMkLst>
        </pc:spChg>
      </pc:sldChg>
      <pc:sldChg chg="addSp delSp modSp add mod setBg modNotesTx">
        <pc:chgData name="Liu, Xiaohui (NIH/NIMHD) [F]" userId="023bcc89-1bfd-4400-b960-7060740c9238" providerId="ADAL" clId="{C21C7D50-7AF1-43A7-89AF-78BC9B984C74}" dt="2020-06-02T19:16:37.914" v="10908" actId="20577"/>
        <pc:sldMkLst>
          <pc:docMk/>
          <pc:sldMk cId="2978614379" sldId="334"/>
        </pc:sldMkLst>
        <pc:spChg chg="del">
          <ac:chgData name="Liu, Xiaohui (NIH/NIMHD) [F]" userId="023bcc89-1bfd-4400-b960-7060740c9238" providerId="ADAL" clId="{C21C7D50-7AF1-43A7-89AF-78BC9B984C74}" dt="2020-05-26T14:31:17.155" v="1432" actId="26606"/>
          <ac:spMkLst>
            <pc:docMk/>
            <pc:sldMk cId="2978614379" sldId="334"/>
            <ac:spMk id="2" creationId="{420AD9AE-9DFC-478E-B7B9-B720EDCF2ABB}"/>
          </ac:spMkLst>
        </pc:spChg>
        <pc:spChg chg="del">
          <ac:chgData name="Liu, Xiaohui (NIH/NIMHD) [F]" userId="023bcc89-1bfd-4400-b960-7060740c9238" providerId="ADAL" clId="{C21C7D50-7AF1-43A7-89AF-78BC9B984C74}" dt="2020-05-26T14:29:57.635" v="1422"/>
          <ac:spMkLst>
            <pc:docMk/>
            <pc:sldMk cId="2978614379" sldId="334"/>
            <ac:spMk id="3" creationId="{8F53C8A3-6FB1-4876-840F-D712D75D74A5}"/>
          </ac:spMkLst>
        </pc:spChg>
        <pc:spChg chg="add del mod">
          <ac:chgData name="Liu, Xiaohui (NIH/NIMHD) [F]" userId="023bcc89-1bfd-4400-b960-7060740c9238" providerId="ADAL" clId="{C21C7D50-7AF1-43A7-89AF-78BC9B984C74}" dt="2020-05-26T14:31:14" v="1431"/>
          <ac:spMkLst>
            <pc:docMk/>
            <pc:sldMk cId="2978614379" sldId="334"/>
            <ac:spMk id="6" creationId="{B605B76D-B821-4B31-B908-CDFC8470E5FA}"/>
          </ac:spMkLst>
        </pc:spChg>
        <pc:spChg chg="add mod">
          <ac:chgData name="Liu, Xiaohui (NIH/NIMHD) [F]" userId="023bcc89-1bfd-4400-b960-7060740c9238" providerId="ADAL" clId="{C21C7D50-7AF1-43A7-89AF-78BC9B984C74}" dt="2020-05-26T14:32:07.705" v="1441" actId="1076"/>
          <ac:spMkLst>
            <pc:docMk/>
            <pc:sldMk cId="2978614379" sldId="334"/>
            <ac:spMk id="8" creationId="{37B4F31C-85DD-44E3-B5EA-E39A37BE40D5}"/>
          </ac:spMkLst>
        </pc:spChg>
        <pc:graphicFrameChg chg="add del mod modGraphic">
          <ac:chgData name="Liu, Xiaohui (NIH/NIMHD) [F]" userId="023bcc89-1bfd-4400-b960-7060740c9238" providerId="ADAL" clId="{C21C7D50-7AF1-43A7-89AF-78BC9B984C74}" dt="2020-05-26T14:30:25.431" v="1425" actId="478"/>
          <ac:graphicFrameMkLst>
            <pc:docMk/>
            <pc:sldMk cId="2978614379" sldId="334"/>
            <ac:graphicFrameMk id="4" creationId="{F56B1CE7-4A8C-4649-83D7-5FA588036C97}"/>
          </ac:graphicFrameMkLst>
        </pc:graphicFrameChg>
        <pc:graphicFrameChg chg="add mod modGraphic">
          <ac:chgData name="Liu, Xiaohui (NIH/NIMHD) [F]" userId="023bcc89-1bfd-4400-b960-7060740c9238" providerId="ADAL" clId="{C21C7D50-7AF1-43A7-89AF-78BC9B984C74}" dt="2020-06-02T19:16:37.914" v="10908" actId="20577"/>
          <ac:graphicFrameMkLst>
            <pc:docMk/>
            <pc:sldMk cId="2978614379" sldId="334"/>
            <ac:graphicFrameMk id="7" creationId="{149ED9DD-B6AE-4FD3-B729-FDB25A808C89}"/>
          </ac:graphicFrameMkLst>
        </pc:graphicFrameChg>
        <pc:graphicFrameChg chg="add del mod">
          <ac:chgData name="Liu, Xiaohui (NIH/NIMHD) [F]" userId="023bcc89-1bfd-4400-b960-7060740c9238" providerId="ADAL" clId="{C21C7D50-7AF1-43A7-89AF-78BC9B984C74}" dt="2020-05-26T14:46:56.130" v="1468"/>
          <ac:graphicFrameMkLst>
            <pc:docMk/>
            <pc:sldMk cId="2978614379" sldId="334"/>
            <ac:graphicFrameMk id="9" creationId="{DDECC84A-28EB-4830-A360-81669DCE3A5A}"/>
          </ac:graphicFrameMkLst>
        </pc:graphicFrameChg>
        <pc:graphicFrameChg chg="add del mod">
          <ac:chgData name="Liu, Xiaohui (NIH/NIMHD) [F]" userId="023bcc89-1bfd-4400-b960-7060740c9238" providerId="ADAL" clId="{C21C7D50-7AF1-43A7-89AF-78BC9B984C74}" dt="2020-05-26T14:47:07.530" v="1472"/>
          <ac:graphicFrameMkLst>
            <pc:docMk/>
            <pc:sldMk cId="2978614379" sldId="334"/>
            <ac:graphicFrameMk id="10" creationId="{C8F30854-9B4C-49F5-8A15-0058D7924CF9}"/>
          </ac:graphicFrameMkLst>
        </pc:graphicFrameChg>
      </pc:sldChg>
      <pc:sldChg chg="addSp delSp modSp add mod setBg modNotesTx">
        <pc:chgData name="Liu, Xiaohui (NIH/NIMHD) [F]" userId="023bcc89-1bfd-4400-b960-7060740c9238" providerId="ADAL" clId="{C21C7D50-7AF1-43A7-89AF-78BC9B984C74}" dt="2020-06-03T03:57:22.424" v="14251" actId="113"/>
        <pc:sldMkLst>
          <pc:docMk/>
          <pc:sldMk cId="2637835370" sldId="335"/>
        </pc:sldMkLst>
        <pc:spChg chg="mod">
          <ac:chgData name="Liu, Xiaohui (NIH/NIMHD) [F]" userId="023bcc89-1bfd-4400-b960-7060740c9238" providerId="ADAL" clId="{C21C7D50-7AF1-43A7-89AF-78BC9B984C74}" dt="2020-05-27T23:09:22.113" v="4102" actId="26606"/>
          <ac:spMkLst>
            <pc:docMk/>
            <pc:sldMk cId="2637835370" sldId="335"/>
            <ac:spMk id="2" creationId="{77672365-92FB-4ADF-A213-DCA8BEFEDA9C}"/>
          </ac:spMkLst>
        </pc:spChg>
        <pc:spChg chg="add del mod">
          <ac:chgData name="Liu, Xiaohui (NIH/NIMHD) [F]" userId="023bcc89-1bfd-4400-b960-7060740c9238" providerId="ADAL" clId="{C21C7D50-7AF1-43A7-89AF-78BC9B984C74}" dt="2020-06-02T17:53:03.045" v="8041"/>
          <ac:spMkLst>
            <pc:docMk/>
            <pc:sldMk cId="2637835370" sldId="335"/>
            <ac:spMk id="3" creationId="{B003778C-DB43-465C-A673-CEF4AEBE3881}"/>
          </ac:spMkLst>
        </pc:spChg>
        <pc:spChg chg="add del mod">
          <ac:chgData name="Liu, Xiaohui (NIH/NIMHD) [F]" userId="023bcc89-1bfd-4400-b960-7060740c9238" providerId="ADAL" clId="{C21C7D50-7AF1-43A7-89AF-78BC9B984C74}" dt="2020-05-26T14:50:10.505" v="1489" actId="478"/>
          <ac:spMkLst>
            <pc:docMk/>
            <pc:sldMk cId="2637835370" sldId="335"/>
            <ac:spMk id="4" creationId="{769AB5A9-CB0C-434D-8908-6D5885E43F68}"/>
          </ac:spMkLst>
        </pc:spChg>
        <pc:spChg chg="add">
          <ac:chgData name="Liu, Xiaohui (NIH/NIMHD) [F]" userId="023bcc89-1bfd-4400-b960-7060740c9238" providerId="ADAL" clId="{C21C7D50-7AF1-43A7-89AF-78BC9B984C74}" dt="2020-05-27T23:09:22.113" v="4102" actId="26606"/>
          <ac:spMkLst>
            <pc:docMk/>
            <pc:sldMk cId="2637835370" sldId="335"/>
            <ac:spMk id="8" creationId="{907EF6B7-1338-4443-8C46-6A318D952DFD}"/>
          </ac:spMkLst>
        </pc:spChg>
        <pc:spChg chg="add del">
          <ac:chgData name="Liu, Xiaohui (NIH/NIMHD) [F]" userId="023bcc89-1bfd-4400-b960-7060740c9238" providerId="ADAL" clId="{C21C7D50-7AF1-43A7-89AF-78BC9B984C74}" dt="2020-05-27T23:09:19.149" v="4101" actId="26606"/>
          <ac:spMkLst>
            <pc:docMk/>
            <pc:sldMk cId="2637835370" sldId="335"/>
            <ac:spMk id="9" creationId="{3A5B4632-C963-4296-86F0-79AA9EA5AE98}"/>
          </ac:spMkLst>
        </pc:spChg>
        <pc:spChg chg="mod">
          <ac:chgData name="Liu, Xiaohui (NIH/NIMHD) [F]" userId="023bcc89-1bfd-4400-b960-7060740c9238" providerId="ADAL" clId="{C21C7D50-7AF1-43A7-89AF-78BC9B984C74}" dt="2020-06-02T19:45:23.799" v="10910" actId="6549"/>
          <ac:spMkLst>
            <pc:docMk/>
            <pc:sldMk cId="2637835370" sldId="335"/>
            <ac:spMk id="9" creationId="{72C06101-0231-4A55-8CDF-A38802A88C1D}"/>
          </ac:spMkLst>
        </pc:spChg>
        <pc:spChg chg="add">
          <ac:chgData name="Liu, Xiaohui (NIH/NIMHD) [F]" userId="023bcc89-1bfd-4400-b960-7060740c9238" providerId="ADAL" clId="{C21C7D50-7AF1-43A7-89AF-78BC9B984C74}" dt="2020-05-27T23:09:22.113" v="4102" actId="26606"/>
          <ac:spMkLst>
            <pc:docMk/>
            <pc:sldMk cId="2637835370" sldId="335"/>
            <ac:spMk id="10" creationId="{DAAE4CDD-124C-4DCF-9584-B6033B545DD5}"/>
          </ac:spMkLst>
        </pc:spChg>
        <pc:spChg chg="mod">
          <ac:chgData name="Liu, Xiaohui (NIH/NIMHD) [F]" userId="023bcc89-1bfd-4400-b960-7060740c9238" providerId="ADAL" clId="{C21C7D50-7AF1-43A7-89AF-78BC9B984C74}" dt="2020-06-02T17:02:26.438" v="7615" actId="14100"/>
          <ac:spMkLst>
            <pc:docMk/>
            <pc:sldMk cId="2637835370" sldId="335"/>
            <ac:spMk id="11" creationId="{B20CB7A5-6B2E-4E94-9D44-EE7DEAAD9295}"/>
          </ac:spMkLst>
        </pc:spChg>
        <pc:spChg chg="add">
          <ac:chgData name="Liu, Xiaohui (NIH/NIMHD) [F]" userId="023bcc89-1bfd-4400-b960-7060740c9238" providerId="ADAL" clId="{C21C7D50-7AF1-43A7-89AF-78BC9B984C74}" dt="2020-05-27T23:09:22.113" v="4102" actId="26606"/>
          <ac:spMkLst>
            <pc:docMk/>
            <pc:sldMk cId="2637835370" sldId="335"/>
            <ac:spMk id="12" creationId="{081E4A58-353D-44AE-B2FC-2A74E2E400F7}"/>
          </ac:spMkLst>
        </pc:spChg>
        <pc:spChg chg="mod">
          <ac:chgData name="Liu, Xiaohui (NIH/NIMHD) [F]" userId="023bcc89-1bfd-4400-b960-7060740c9238" providerId="ADAL" clId="{C21C7D50-7AF1-43A7-89AF-78BC9B984C74}" dt="2020-06-02T17:01:56.882" v="7605" actId="1076"/>
          <ac:spMkLst>
            <pc:docMk/>
            <pc:sldMk cId="2637835370" sldId="335"/>
            <ac:spMk id="13" creationId="{F43FE705-533B-4821-956A-E10F73F11D37}"/>
          </ac:spMkLst>
        </pc:spChg>
        <pc:graphicFrameChg chg="add del">
          <ac:chgData name="Liu, Xiaohui (NIH/NIMHD) [F]" userId="023bcc89-1bfd-4400-b960-7060740c9238" providerId="ADAL" clId="{C21C7D50-7AF1-43A7-89AF-78BC9B984C74}" dt="2020-05-27T23:09:19.149" v="4101" actId="26606"/>
          <ac:graphicFrameMkLst>
            <pc:docMk/>
            <pc:sldMk cId="2637835370" sldId="335"/>
            <ac:graphicFrameMk id="5" creationId="{44E272F5-401E-4811-82E8-1F56740642DA}"/>
          </ac:graphicFrameMkLst>
        </pc:graphicFrameChg>
      </pc:sldChg>
      <pc:sldChg chg="addSp delSp modSp add setBg delDesignElem modNotesTx">
        <pc:chgData name="Liu, Xiaohui (NIH/NIMHD) [F]" userId="023bcc89-1bfd-4400-b960-7060740c9238" providerId="ADAL" clId="{C21C7D50-7AF1-43A7-89AF-78BC9B984C74}" dt="2020-06-03T03:55:13.041" v="14131" actId="20577"/>
        <pc:sldMkLst>
          <pc:docMk/>
          <pc:sldMk cId="3133802927" sldId="336"/>
        </pc:sldMkLst>
        <pc:spChg chg="del">
          <ac:chgData name="Liu, Xiaohui (NIH/NIMHD) [F]" userId="023bcc89-1bfd-4400-b960-7060740c9238" providerId="ADAL" clId="{C21C7D50-7AF1-43A7-89AF-78BC9B984C74}" dt="2020-05-27T21:14:55.196" v="2615"/>
          <ac:spMkLst>
            <pc:docMk/>
            <pc:sldMk cId="3133802927" sldId="336"/>
            <ac:spMk id="8" creationId="{D4771268-CB57-404A-9271-370EB28F6090}"/>
          </ac:spMkLst>
        </pc:spChg>
        <pc:spChg chg="add del mod">
          <ac:chgData name="Liu, Xiaohui (NIH/NIMHD) [F]" userId="023bcc89-1bfd-4400-b960-7060740c9238" providerId="ADAL" clId="{C21C7D50-7AF1-43A7-89AF-78BC9B984C74}" dt="2020-06-02T02:34:46.484" v="4181" actId="478"/>
          <ac:spMkLst>
            <pc:docMk/>
            <pc:sldMk cId="3133802927" sldId="336"/>
            <ac:spMk id="9" creationId="{27975EDA-131A-4036-BA45-37ACD6270CBB}"/>
          </ac:spMkLst>
        </pc:spChg>
        <pc:picChg chg="add mod">
          <ac:chgData name="Liu, Xiaohui (NIH/NIMHD) [F]" userId="023bcc89-1bfd-4400-b960-7060740c9238" providerId="ADAL" clId="{C21C7D50-7AF1-43A7-89AF-78BC9B984C74}" dt="2020-06-02T20:29:10.519" v="11307" actId="14100"/>
          <ac:picMkLst>
            <pc:docMk/>
            <pc:sldMk cId="3133802927" sldId="336"/>
            <ac:picMk id="3" creationId="{55AB57DD-9885-4FBB-8338-6DB97E7C02A5}"/>
          </ac:picMkLst>
        </pc:picChg>
        <pc:picChg chg="del">
          <ac:chgData name="Liu, Xiaohui (NIH/NIMHD) [F]" userId="023bcc89-1bfd-4400-b960-7060740c9238" providerId="ADAL" clId="{C21C7D50-7AF1-43A7-89AF-78BC9B984C74}" dt="2020-05-27T21:14:58.089" v="2616" actId="478"/>
          <ac:picMkLst>
            <pc:docMk/>
            <pc:sldMk cId="3133802927" sldId="336"/>
            <ac:picMk id="3" creationId="{F3A384E0-6D4D-4799-BD18-E58E9021B5F7}"/>
          </ac:picMkLst>
        </pc:picChg>
        <pc:picChg chg="add del">
          <ac:chgData name="Liu, Xiaohui (NIH/NIMHD) [F]" userId="023bcc89-1bfd-4400-b960-7060740c9238" providerId="ADAL" clId="{C21C7D50-7AF1-43A7-89AF-78BC9B984C74}" dt="2020-05-27T21:15:21.576" v="2622" actId="478"/>
          <ac:picMkLst>
            <pc:docMk/>
            <pc:sldMk cId="3133802927" sldId="336"/>
            <ac:picMk id="4" creationId="{3040D9DE-BADB-41D1-8DEF-D926638C6769}"/>
          </ac:picMkLst>
        </pc:picChg>
        <pc:picChg chg="add del mod">
          <ac:chgData name="Liu, Xiaohui (NIH/NIMHD) [F]" userId="023bcc89-1bfd-4400-b960-7060740c9238" providerId="ADAL" clId="{C21C7D50-7AF1-43A7-89AF-78BC9B984C74}" dt="2020-06-03T03:46:05.616" v="13644" actId="478"/>
          <ac:picMkLst>
            <pc:docMk/>
            <pc:sldMk cId="3133802927" sldId="336"/>
            <ac:picMk id="4" creationId="{F26DF353-D5BE-4C86-9B67-30B5EC3A1849}"/>
          </ac:picMkLst>
        </pc:picChg>
        <pc:picChg chg="add del">
          <ac:chgData name="Liu, Xiaohui (NIH/NIMHD) [F]" userId="023bcc89-1bfd-4400-b960-7060740c9238" providerId="ADAL" clId="{C21C7D50-7AF1-43A7-89AF-78BC9B984C74}" dt="2020-05-27T21:15:20.905" v="2621" actId="478"/>
          <ac:picMkLst>
            <pc:docMk/>
            <pc:sldMk cId="3133802927" sldId="336"/>
            <ac:picMk id="5" creationId="{2B455C20-B00C-4380-89B6-7561626F5E91}"/>
          </ac:picMkLst>
        </pc:picChg>
        <pc:picChg chg="add mod">
          <ac:chgData name="Liu, Xiaohui (NIH/NIMHD) [F]" userId="023bcc89-1bfd-4400-b960-7060740c9238" providerId="ADAL" clId="{C21C7D50-7AF1-43A7-89AF-78BC9B984C74}" dt="2020-06-03T03:46:10.473" v="13646" actId="1076"/>
          <ac:picMkLst>
            <pc:docMk/>
            <pc:sldMk cId="3133802927" sldId="336"/>
            <ac:picMk id="5" creationId="{897BC0CB-F02C-44B6-BC29-BB6C4B5A4361}"/>
          </ac:picMkLst>
        </pc:picChg>
        <pc:picChg chg="add del mod modCrop">
          <ac:chgData name="Liu, Xiaohui (NIH/NIMHD) [F]" userId="023bcc89-1bfd-4400-b960-7060740c9238" providerId="ADAL" clId="{C21C7D50-7AF1-43A7-89AF-78BC9B984C74}" dt="2020-06-02T02:28:25.088" v="4171" actId="478"/>
          <ac:picMkLst>
            <pc:docMk/>
            <pc:sldMk cId="3133802927" sldId="336"/>
            <ac:picMk id="6" creationId="{07B61CB2-192B-42F1-8848-6BABCF1A85FE}"/>
          </ac:picMkLst>
        </pc:picChg>
      </pc:sldChg>
      <pc:sldChg chg="addSp delSp modSp add del mod setBg">
        <pc:chgData name="Liu, Xiaohui (NIH/NIMHD) [F]" userId="023bcc89-1bfd-4400-b960-7060740c9238" providerId="ADAL" clId="{C21C7D50-7AF1-43A7-89AF-78BC9B984C74}" dt="2020-05-27T21:14:52.577" v="2613" actId="2696"/>
        <pc:sldMkLst>
          <pc:docMk/>
          <pc:sldMk cId="3554307171" sldId="336"/>
        </pc:sldMkLst>
        <pc:spChg chg="add del mod">
          <ac:chgData name="Liu, Xiaohui (NIH/NIMHD) [F]" userId="023bcc89-1bfd-4400-b960-7060740c9238" providerId="ADAL" clId="{C21C7D50-7AF1-43A7-89AF-78BC9B984C74}" dt="2020-05-27T21:13:12.235" v="2590" actId="478"/>
          <ac:spMkLst>
            <pc:docMk/>
            <pc:sldMk cId="3554307171" sldId="336"/>
            <ac:spMk id="2" creationId="{587DEC7D-2B27-4520-AF4B-850FC3F772B6}"/>
          </ac:spMkLst>
        </pc:spChg>
        <pc:spChg chg="del">
          <ac:chgData name="Liu, Xiaohui (NIH/NIMHD) [F]" userId="023bcc89-1bfd-4400-b960-7060740c9238" providerId="ADAL" clId="{C21C7D50-7AF1-43A7-89AF-78BC9B984C74}" dt="2020-05-27T21:11:12.605" v="2562" actId="26606"/>
          <ac:spMkLst>
            <pc:docMk/>
            <pc:sldMk cId="3554307171" sldId="336"/>
            <ac:spMk id="3" creationId="{A1F4C3F1-7205-4371-8A92-06187852474A}"/>
          </ac:spMkLst>
        </pc:spChg>
        <pc:spChg chg="add mod">
          <ac:chgData name="Liu, Xiaohui (NIH/NIMHD) [F]" userId="023bcc89-1bfd-4400-b960-7060740c9238" providerId="ADAL" clId="{C21C7D50-7AF1-43A7-89AF-78BC9B984C74}" dt="2020-05-27T21:13:53.780" v="2603" actId="26606"/>
          <ac:spMkLst>
            <pc:docMk/>
            <pc:sldMk cId="3554307171" sldId="336"/>
            <ac:spMk id="5" creationId="{5030B9AF-F56F-452B-A3CC-A5E412C24655}"/>
          </ac:spMkLst>
        </pc:spChg>
        <pc:spChg chg="add del mod">
          <ac:chgData name="Liu, Xiaohui (NIH/NIMHD) [F]" userId="023bcc89-1bfd-4400-b960-7060740c9238" providerId="ADAL" clId="{C21C7D50-7AF1-43A7-89AF-78BC9B984C74}" dt="2020-05-27T21:13:42.610" v="2601" actId="478"/>
          <ac:spMkLst>
            <pc:docMk/>
            <pc:sldMk cId="3554307171" sldId="336"/>
            <ac:spMk id="7" creationId="{02D9E7D8-7CCD-4C63-A55E-EDB98189E1EA}"/>
          </ac:spMkLst>
        </pc:spChg>
        <pc:spChg chg="add del mod">
          <ac:chgData name="Liu, Xiaohui (NIH/NIMHD) [F]" userId="023bcc89-1bfd-4400-b960-7060740c9238" providerId="ADAL" clId="{C21C7D50-7AF1-43A7-89AF-78BC9B984C74}" dt="2020-05-27T21:13:23.765" v="2594" actId="478"/>
          <ac:spMkLst>
            <pc:docMk/>
            <pc:sldMk cId="3554307171" sldId="336"/>
            <ac:spMk id="8" creationId="{31DABB18-539F-439D-BABD-85594E701F20}"/>
          </ac:spMkLst>
        </pc:spChg>
        <pc:spChg chg="add del">
          <ac:chgData name="Liu, Xiaohui (NIH/NIMHD) [F]" userId="023bcc89-1bfd-4400-b960-7060740c9238" providerId="ADAL" clId="{C21C7D50-7AF1-43A7-89AF-78BC9B984C74}" dt="2020-05-27T21:13:09.167" v="2588" actId="26606"/>
          <ac:spMkLst>
            <pc:docMk/>
            <pc:sldMk cId="3554307171" sldId="336"/>
            <ac:spMk id="9" creationId="{C081C2CD-6458-4E95-A3D8-0D0AA3CE2E8A}"/>
          </ac:spMkLst>
        </pc:spChg>
        <pc:spChg chg="add del">
          <ac:chgData name="Liu, Xiaohui (NIH/NIMHD) [F]" userId="023bcc89-1bfd-4400-b960-7060740c9238" providerId="ADAL" clId="{C21C7D50-7AF1-43A7-89AF-78BC9B984C74}" dt="2020-05-27T21:13:18.965" v="2593"/>
          <ac:spMkLst>
            <pc:docMk/>
            <pc:sldMk cId="3554307171" sldId="336"/>
            <ac:spMk id="10" creationId="{7D71375D-CE0F-441C-B23D-2A694CE88FD6}"/>
          </ac:spMkLst>
        </pc:spChg>
        <pc:spChg chg="add del">
          <ac:chgData name="Liu, Xiaohui (NIH/NIMHD) [F]" userId="023bcc89-1bfd-4400-b960-7060740c9238" providerId="ADAL" clId="{C21C7D50-7AF1-43A7-89AF-78BC9B984C74}" dt="2020-05-27T21:13:09.167" v="2588" actId="26606"/>
          <ac:spMkLst>
            <pc:docMk/>
            <pc:sldMk cId="3554307171" sldId="336"/>
            <ac:spMk id="12" creationId="{EBF87945-A001-489F-9D9B-7D9435F0B9CA}"/>
          </ac:spMkLst>
        </pc:spChg>
        <pc:picChg chg="add del mod ord modCrop">
          <ac:chgData name="Liu, Xiaohui (NIH/NIMHD) [F]" userId="023bcc89-1bfd-4400-b960-7060740c9238" providerId="ADAL" clId="{C21C7D50-7AF1-43A7-89AF-78BC9B984C74}" dt="2020-05-27T21:13:15.327" v="2591" actId="478"/>
          <ac:picMkLst>
            <pc:docMk/>
            <pc:sldMk cId="3554307171" sldId="336"/>
            <ac:picMk id="4" creationId="{B9214C3D-7EBB-41CA-B82E-5160657039E4}"/>
          </ac:picMkLst>
        </pc:picChg>
        <pc:picChg chg="add del mod">
          <ac:chgData name="Liu, Xiaohui (NIH/NIMHD) [F]" userId="023bcc89-1bfd-4400-b960-7060740c9238" providerId="ADAL" clId="{C21C7D50-7AF1-43A7-89AF-78BC9B984C74}" dt="2020-05-27T21:13:40.093" v="2600" actId="478"/>
          <ac:picMkLst>
            <pc:docMk/>
            <pc:sldMk cId="3554307171" sldId="336"/>
            <ac:picMk id="11" creationId="{9DC94426-15DE-4BB5-8E67-4B1780682BC7}"/>
          </ac:picMkLst>
        </pc:picChg>
        <pc:picChg chg="add del mod">
          <ac:chgData name="Liu, Xiaohui (NIH/NIMHD) [F]" userId="023bcc89-1bfd-4400-b960-7060740c9238" providerId="ADAL" clId="{C21C7D50-7AF1-43A7-89AF-78BC9B984C74}" dt="2020-05-27T21:14:00.198" v="2605" actId="478"/>
          <ac:picMkLst>
            <pc:docMk/>
            <pc:sldMk cId="3554307171" sldId="336"/>
            <ac:picMk id="13" creationId="{9145D9AE-7E40-4ED7-94B4-7EECB0BD86FE}"/>
          </ac:picMkLst>
        </pc:picChg>
        <pc:picChg chg="add mod modCrop">
          <ac:chgData name="Liu, Xiaohui (NIH/NIMHD) [F]" userId="023bcc89-1bfd-4400-b960-7060740c9238" providerId="ADAL" clId="{C21C7D50-7AF1-43A7-89AF-78BC9B984C74}" dt="2020-05-27T21:14:34.888" v="2612" actId="18131"/>
          <ac:picMkLst>
            <pc:docMk/>
            <pc:sldMk cId="3554307171" sldId="336"/>
            <ac:picMk id="14" creationId="{397BA757-5D76-4E36-A765-120C3598854F}"/>
          </ac:picMkLst>
        </pc:picChg>
      </pc:sldChg>
      <pc:sldChg chg="del">
        <pc:chgData name="Liu, Xiaohui (NIH/NIMHD) [F]" userId="023bcc89-1bfd-4400-b960-7060740c9238" providerId="ADAL" clId="{C21C7D50-7AF1-43A7-89AF-78BC9B984C74}" dt="2020-06-02T02:35:58.118" v="4190" actId="2696"/>
        <pc:sldMkLst>
          <pc:docMk/>
          <pc:sldMk cId="3699546985" sldId="337"/>
        </pc:sldMkLst>
      </pc:sldChg>
      <pc:sldChg chg="add del">
        <pc:chgData name="Liu, Xiaohui (NIH/NIMHD) [F]" userId="023bcc89-1bfd-4400-b960-7060740c9238" providerId="ADAL" clId="{C21C7D50-7AF1-43A7-89AF-78BC9B984C74}" dt="2020-06-02T03:57:10.497" v="4216" actId="2696"/>
        <pc:sldMkLst>
          <pc:docMk/>
          <pc:sldMk cId="4165404372" sldId="337"/>
        </pc:sldMkLst>
      </pc:sldChg>
      <pc:sldChg chg="addSp delSp modSp add modNotesTx">
        <pc:chgData name="Liu, Xiaohui (NIH/NIMHD) [F]" userId="023bcc89-1bfd-4400-b960-7060740c9238" providerId="ADAL" clId="{C21C7D50-7AF1-43A7-89AF-78BC9B984C74}" dt="2020-06-02T18:44:06.588" v="10107" actId="20577"/>
        <pc:sldMkLst>
          <pc:docMk/>
          <pc:sldMk cId="3417511677" sldId="338"/>
        </pc:sldMkLst>
        <pc:spChg chg="del">
          <ac:chgData name="Liu, Xiaohui (NIH/NIMHD) [F]" userId="023bcc89-1bfd-4400-b960-7060740c9238" providerId="ADAL" clId="{C21C7D50-7AF1-43A7-89AF-78BC9B984C74}" dt="2020-06-02T03:57:24.571" v="4220" actId="478"/>
          <ac:spMkLst>
            <pc:docMk/>
            <pc:sldMk cId="3417511677" sldId="338"/>
            <ac:spMk id="2" creationId="{72703137-4148-4DCE-ABDD-2F2004266BC3}"/>
          </ac:spMkLst>
        </pc:spChg>
        <pc:spChg chg="del">
          <ac:chgData name="Liu, Xiaohui (NIH/NIMHD) [F]" userId="023bcc89-1bfd-4400-b960-7060740c9238" providerId="ADAL" clId="{C21C7D50-7AF1-43A7-89AF-78BC9B984C74}" dt="2020-06-02T03:57:26.362" v="4221" actId="478"/>
          <ac:spMkLst>
            <pc:docMk/>
            <pc:sldMk cId="3417511677" sldId="338"/>
            <ac:spMk id="3" creationId="{D81D0F2D-8D80-40C7-A985-5F5D6BD4E30F}"/>
          </ac:spMkLst>
        </pc:spChg>
        <pc:spChg chg="add mod">
          <ac:chgData name="Liu, Xiaohui (NIH/NIMHD) [F]" userId="023bcc89-1bfd-4400-b960-7060740c9238" providerId="ADAL" clId="{C21C7D50-7AF1-43A7-89AF-78BC9B984C74}" dt="2020-06-02T04:14:46.878" v="4268" actId="20577"/>
          <ac:spMkLst>
            <pc:docMk/>
            <pc:sldMk cId="3417511677" sldId="338"/>
            <ac:spMk id="4" creationId="{9ED21A21-13AC-4874-94CA-540D6D94A4DC}"/>
          </ac:spMkLst>
        </pc:spChg>
        <pc:picChg chg="add mod modCrop">
          <ac:chgData name="Liu, Xiaohui (NIH/NIMHD) [F]" userId="023bcc89-1bfd-4400-b960-7060740c9238" providerId="ADAL" clId="{C21C7D50-7AF1-43A7-89AF-78BC9B984C74}" dt="2020-06-02T18:31:20.244" v="9910" actId="1076"/>
          <ac:picMkLst>
            <pc:docMk/>
            <pc:sldMk cId="3417511677" sldId="338"/>
            <ac:picMk id="5" creationId="{B477C580-9D05-458B-AAF9-CA18D362505B}"/>
          </ac:picMkLst>
        </pc:picChg>
        <pc:picChg chg="add del mod">
          <ac:chgData name="Liu, Xiaohui (NIH/NIMHD) [F]" userId="023bcc89-1bfd-4400-b960-7060740c9238" providerId="ADAL" clId="{C21C7D50-7AF1-43A7-89AF-78BC9B984C74}" dt="2020-06-02T04:02:47.514" v="4248" actId="478"/>
          <ac:picMkLst>
            <pc:docMk/>
            <pc:sldMk cId="3417511677" sldId="338"/>
            <ac:picMk id="6" creationId="{666F1981-9075-4753-99C8-BC45986C46F4}"/>
          </ac:picMkLst>
        </pc:picChg>
        <pc:picChg chg="add mod modCrop">
          <ac:chgData name="Liu, Xiaohui (NIH/NIMHD) [F]" userId="023bcc89-1bfd-4400-b960-7060740c9238" providerId="ADAL" clId="{C21C7D50-7AF1-43A7-89AF-78BC9B984C74}" dt="2020-06-02T18:31:17.404" v="9908" actId="14100"/>
          <ac:picMkLst>
            <pc:docMk/>
            <pc:sldMk cId="3417511677" sldId="338"/>
            <ac:picMk id="7" creationId="{1580989D-95A4-4ECA-9608-95FC57DBD305}"/>
          </ac:picMkLst>
        </pc:picChg>
        <pc:picChg chg="add del mod">
          <ac:chgData name="Liu, Xiaohui (NIH/NIMHD) [F]" userId="023bcc89-1bfd-4400-b960-7060740c9238" providerId="ADAL" clId="{C21C7D50-7AF1-43A7-89AF-78BC9B984C74}" dt="2020-06-02T18:15:46.619" v="9489" actId="478"/>
          <ac:picMkLst>
            <pc:docMk/>
            <pc:sldMk cId="3417511677" sldId="338"/>
            <ac:picMk id="8" creationId="{0982C93D-FF08-47E9-A45A-11882FA30DAE}"/>
          </ac:picMkLst>
        </pc:picChg>
        <pc:picChg chg="add mod">
          <ac:chgData name="Liu, Xiaohui (NIH/NIMHD) [F]" userId="023bcc89-1bfd-4400-b960-7060740c9238" providerId="ADAL" clId="{C21C7D50-7AF1-43A7-89AF-78BC9B984C74}" dt="2020-06-02T18:31:22.712" v="9911" actId="1076"/>
          <ac:picMkLst>
            <pc:docMk/>
            <pc:sldMk cId="3417511677" sldId="338"/>
            <ac:picMk id="9" creationId="{2E53F6A7-9BBD-4E38-BF91-6C9841E3827C}"/>
          </ac:picMkLst>
        </pc:picChg>
        <pc:picChg chg="add mod modCrop">
          <ac:chgData name="Liu, Xiaohui (NIH/NIMHD) [F]" userId="023bcc89-1bfd-4400-b960-7060740c9238" providerId="ADAL" clId="{C21C7D50-7AF1-43A7-89AF-78BC9B984C74}" dt="2020-06-02T18:24:01.862" v="9779" actId="1076"/>
          <ac:picMkLst>
            <pc:docMk/>
            <pc:sldMk cId="3417511677" sldId="338"/>
            <ac:picMk id="10" creationId="{23BEFAA4-7047-47A1-BC07-DE47BD3878A5}"/>
          </ac:picMkLst>
        </pc:picChg>
        <pc:picChg chg="add mod">
          <ac:chgData name="Liu, Xiaohui (NIH/NIMHD) [F]" userId="023bcc89-1bfd-4400-b960-7060740c9238" providerId="ADAL" clId="{C21C7D50-7AF1-43A7-89AF-78BC9B984C74}" dt="2020-06-02T18:31:18.831" v="9909" actId="1076"/>
          <ac:picMkLst>
            <pc:docMk/>
            <pc:sldMk cId="3417511677" sldId="338"/>
            <ac:picMk id="11" creationId="{A07AC8EE-2251-42D8-8128-757CD7EC64D8}"/>
          </ac:picMkLst>
        </pc:picChg>
      </pc:sldChg>
      <pc:sldChg chg="add modNotesTx">
        <pc:chgData name="Liu, Xiaohui (NIH/NIMHD) [F]" userId="023bcc89-1bfd-4400-b960-7060740c9238" providerId="ADAL" clId="{C21C7D50-7AF1-43A7-89AF-78BC9B984C74}" dt="2020-06-03T03:20:36.923" v="12519" actId="20577"/>
        <pc:sldMkLst>
          <pc:docMk/>
          <pc:sldMk cId="2638383298" sldId="339"/>
        </pc:sldMkLst>
      </pc:sldChg>
    </pc:docChg>
  </pc:docChgLst>
  <pc:docChgLst>
    <pc:chgData name="Xiaohui Liu" userId="023bcc89-1bfd-4400-b960-7060740c9238" providerId="ADAL" clId="{C21C7D50-7AF1-43A7-89AF-78BC9B984C74}"/>
    <pc:docChg chg="undo custSel mod addSld delSld modSld sldOrd">
      <pc:chgData name="Xiaohui Liu" userId="023bcc89-1bfd-4400-b960-7060740c9238" providerId="ADAL" clId="{C21C7D50-7AF1-43A7-89AF-78BC9B984C74}" dt="2020-06-02T01:49:47.018" v="1146" actId="20577"/>
      <pc:docMkLst>
        <pc:docMk/>
      </pc:docMkLst>
      <pc:sldChg chg="modSp">
        <pc:chgData name="Xiaohui Liu" userId="023bcc89-1bfd-4400-b960-7060740c9238" providerId="ADAL" clId="{C21C7D50-7AF1-43A7-89AF-78BC9B984C74}" dt="2020-06-01T21:29:59.548" v="846" actId="1076"/>
        <pc:sldMkLst>
          <pc:docMk/>
          <pc:sldMk cId="368420411" sldId="313"/>
        </pc:sldMkLst>
        <pc:spChg chg="mod">
          <ac:chgData name="Xiaohui Liu" userId="023bcc89-1bfd-4400-b960-7060740c9238" providerId="ADAL" clId="{C21C7D50-7AF1-43A7-89AF-78BC9B984C74}" dt="2020-06-01T21:29:59.548" v="846" actId="1076"/>
          <ac:spMkLst>
            <pc:docMk/>
            <pc:sldMk cId="368420411" sldId="313"/>
            <ac:spMk id="4" creationId="{F7F9E5EF-B848-421B-999D-F0E0E380DD49}"/>
          </ac:spMkLst>
        </pc:spChg>
      </pc:sldChg>
      <pc:sldChg chg="delSp modSp delAnim">
        <pc:chgData name="Xiaohui Liu" userId="023bcc89-1bfd-4400-b960-7060740c9238" providerId="ADAL" clId="{C21C7D50-7AF1-43A7-89AF-78BC9B984C74}" dt="2020-06-02T01:49:47.018" v="1146" actId="20577"/>
        <pc:sldMkLst>
          <pc:docMk/>
          <pc:sldMk cId="1909112397" sldId="315"/>
        </pc:sldMkLst>
        <pc:spChg chg="mod">
          <ac:chgData name="Xiaohui Liu" userId="023bcc89-1bfd-4400-b960-7060740c9238" providerId="ADAL" clId="{C21C7D50-7AF1-43A7-89AF-78BC9B984C74}" dt="2020-06-02T01:49:47.018" v="1146" actId="20577"/>
          <ac:spMkLst>
            <pc:docMk/>
            <pc:sldMk cId="1909112397" sldId="315"/>
            <ac:spMk id="7" creationId="{7BEA2E30-2518-40BE-A223-95D70744891A}"/>
          </ac:spMkLst>
        </pc:spChg>
        <pc:picChg chg="del">
          <ac:chgData name="Xiaohui Liu" userId="023bcc89-1bfd-4400-b960-7060740c9238" providerId="ADAL" clId="{C21C7D50-7AF1-43A7-89AF-78BC9B984C74}" dt="2020-06-01T22:08:40.901" v="952" actId="478"/>
          <ac:picMkLst>
            <pc:docMk/>
            <pc:sldMk cId="1909112397" sldId="315"/>
            <ac:picMk id="4" creationId="{1F73F696-0D04-494B-A27A-458A1EABEB92}"/>
          </ac:picMkLst>
        </pc:picChg>
      </pc:sldChg>
      <pc:sldChg chg="ord modTransition">
        <pc:chgData name="Xiaohui Liu" userId="023bcc89-1bfd-4400-b960-7060740c9238" providerId="ADAL" clId="{C21C7D50-7AF1-43A7-89AF-78BC9B984C74}" dt="2020-06-01T21:25:55.853" v="838"/>
        <pc:sldMkLst>
          <pc:docMk/>
          <pc:sldMk cId="2364183786" sldId="316"/>
        </pc:sldMkLst>
      </pc:sldChg>
      <pc:sldChg chg="add">
        <pc:chgData name="Xiaohui Liu" userId="023bcc89-1bfd-4400-b960-7060740c9238" providerId="ADAL" clId="{C21C7D50-7AF1-43A7-89AF-78BC9B984C74}" dt="2020-06-01T21:25:50.845" v="837"/>
        <pc:sldMkLst>
          <pc:docMk/>
          <pc:sldMk cId="2120319022" sldId="317"/>
        </pc:sldMkLst>
      </pc:sldChg>
      <pc:sldChg chg="del modTransition">
        <pc:chgData name="Xiaohui Liu" userId="023bcc89-1bfd-4400-b960-7060740c9238" providerId="ADAL" clId="{C21C7D50-7AF1-43A7-89AF-78BC9B984C74}" dt="2020-06-01T21:25:47.726" v="836" actId="2696"/>
        <pc:sldMkLst>
          <pc:docMk/>
          <pc:sldMk cId="3241628487" sldId="317"/>
        </pc:sldMkLst>
      </pc:sldChg>
      <pc:sldChg chg="ord">
        <pc:chgData name="Xiaohui Liu" userId="023bcc89-1bfd-4400-b960-7060740c9238" providerId="ADAL" clId="{C21C7D50-7AF1-43A7-89AF-78BC9B984C74}" dt="2020-06-01T21:53:49.841" v="914"/>
        <pc:sldMkLst>
          <pc:docMk/>
          <pc:sldMk cId="98161897" sldId="319"/>
        </pc:sldMkLst>
      </pc:sldChg>
      <pc:sldChg chg="modSp">
        <pc:chgData name="Xiaohui Liu" userId="023bcc89-1bfd-4400-b960-7060740c9238" providerId="ADAL" clId="{C21C7D50-7AF1-43A7-89AF-78BC9B984C74}" dt="2020-06-01T22:12:57.379" v="984" actId="14100"/>
        <pc:sldMkLst>
          <pc:docMk/>
          <pc:sldMk cId="4141217264" sldId="322"/>
        </pc:sldMkLst>
        <pc:picChg chg="mod">
          <ac:chgData name="Xiaohui Liu" userId="023bcc89-1bfd-4400-b960-7060740c9238" providerId="ADAL" clId="{C21C7D50-7AF1-43A7-89AF-78BC9B984C74}" dt="2020-06-01T22:12:57.379" v="984" actId="14100"/>
          <ac:picMkLst>
            <pc:docMk/>
            <pc:sldMk cId="4141217264" sldId="322"/>
            <ac:picMk id="5" creationId="{F6F03782-248D-42CE-AB44-7BB5C9A3B7FA}"/>
          </ac:picMkLst>
        </pc:picChg>
        <pc:picChg chg="mod">
          <ac:chgData name="Xiaohui Liu" userId="023bcc89-1bfd-4400-b960-7060740c9238" providerId="ADAL" clId="{C21C7D50-7AF1-43A7-89AF-78BC9B984C74}" dt="2020-06-01T22:12:27.710" v="977" actId="1076"/>
          <ac:picMkLst>
            <pc:docMk/>
            <pc:sldMk cId="4141217264" sldId="322"/>
            <ac:picMk id="9" creationId="{38B95D35-8DE0-421B-BA16-609E5D367E29}"/>
          </ac:picMkLst>
        </pc:picChg>
      </pc:sldChg>
      <pc:sldChg chg="addSp delSp modSp">
        <pc:chgData name="Xiaohui Liu" userId="023bcc89-1bfd-4400-b960-7060740c9238" providerId="ADAL" clId="{C21C7D50-7AF1-43A7-89AF-78BC9B984C74}" dt="2020-06-01T22:08:00.780" v="951"/>
        <pc:sldMkLst>
          <pc:docMk/>
          <pc:sldMk cId="1306907968" sldId="324"/>
        </pc:sldMkLst>
        <pc:spChg chg="mod">
          <ac:chgData name="Xiaohui Liu" userId="023bcc89-1bfd-4400-b960-7060740c9238" providerId="ADAL" clId="{C21C7D50-7AF1-43A7-89AF-78BC9B984C74}" dt="2020-06-01T21:57:15.328" v="945" actId="20577"/>
          <ac:spMkLst>
            <pc:docMk/>
            <pc:sldMk cId="1306907968" sldId="324"/>
            <ac:spMk id="2" creationId="{CBD18CEA-BF80-4B4B-89F9-B2A2C8F71DDE}"/>
          </ac:spMkLst>
        </pc:spChg>
        <pc:spChg chg="add del mod">
          <ac:chgData name="Xiaohui Liu" userId="023bcc89-1bfd-4400-b960-7060740c9238" providerId="ADAL" clId="{C21C7D50-7AF1-43A7-89AF-78BC9B984C74}" dt="2020-06-01T22:08:00.780" v="951"/>
          <ac:spMkLst>
            <pc:docMk/>
            <pc:sldMk cId="1306907968" sldId="324"/>
            <ac:spMk id="3" creationId="{51B5B213-B9E7-44C8-9764-C6DBD8A928B1}"/>
          </ac:spMkLst>
        </pc:spChg>
        <pc:picChg chg="mod">
          <ac:chgData name="Xiaohui Liu" userId="023bcc89-1bfd-4400-b960-7060740c9238" providerId="ADAL" clId="{C21C7D50-7AF1-43A7-89AF-78BC9B984C74}" dt="2020-06-01T22:07:00.281" v="949" actId="1076"/>
          <ac:picMkLst>
            <pc:docMk/>
            <pc:sldMk cId="1306907968" sldId="324"/>
            <ac:picMk id="5" creationId="{530294E4-CD3F-464F-BA70-AB6E87FCCA00}"/>
          </ac:picMkLst>
        </pc:picChg>
      </pc:sldChg>
      <pc:sldChg chg="add">
        <pc:chgData name="Xiaohui Liu" userId="023bcc89-1bfd-4400-b960-7060740c9238" providerId="ADAL" clId="{C21C7D50-7AF1-43A7-89AF-78BC9B984C74}" dt="2020-06-01T22:11:36.489" v="975"/>
        <pc:sldMkLst>
          <pc:docMk/>
          <pc:sldMk cId="2144764740" sldId="325"/>
        </pc:sldMkLst>
      </pc:sldChg>
      <pc:sldChg chg="modSp del">
        <pc:chgData name="Xiaohui Liu" userId="023bcc89-1bfd-4400-b960-7060740c9238" providerId="ADAL" clId="{C21C7D50-7AF1-43A7-89AF-78BC9B984C74}" dt="2020-06-01T22:08:59.589" v="955" actId="2696"/>
        <pc:sldMkLst>
          <pc:docMk/>
          <pc:sldMk cId="2575611459" sldId="325"/>
        </pc:sldMkLst>
        <pc:spChg chg="mod">
          <ac:chgData name="Xiaohui Liu" userId="023bcc89-1bfd-4400-b960-7060740c9238" providerId="ADAL" clId="{C21C7D50-7AF1-43A7-89AF-78BC9B984C74}" dt="2020-06-01T21:26:28.117" v="839" actId="14100"/>
          <ac:spMkLst>
            <pc:docMk/>
            <pc:sldMk cId="2575611459" sldId="325"/>
            <ac:spMk id="3" creationId="{27F0C5A8-94E4-4459-8450-CCFCED10095C}"/>
          </ac:spMkLst>
        </pc:spChg>
      </pc:sldChg>
      <pc:sldChg chg="modSp add del">
        <pc:chgData name="Xiaohui Liu" userId="023bcc89-1bfd-4400-b960-7060740c9238" providerId="ADAL" clId="{C21C7D50-7AF1-43A7-89AF-78BC9B984C74}" dt="2020-06-01T22:11:30.114" v="974" actId="2696"/>
        <pc:sldMkLst>
          <pc:docMk/>
          <pc:sldMk cId="2936887332" sldId="325"/>
        </pc:sldMkLst>
        <pc:spChg chg="mod">
          <ac:chgData name="Xiaohui Liu" userId="023bcc89-1bfd-4400-b960-7060740c9238" providerId="ADAL" clId="{C21C7D50-7AF1-43A7-89AF-78BC9B984C74}" dt="2020-06-01T22:09:07.367" v="959" actId="6549"/>
          <ac:spMkLst>
            <pc:docMk/>
            <pc:sldMk cId="2936887332" sldId="325"/>
            <ac:spMk id="2" creationId="{0A437B2B-875D-4BF6-A597-607D1D1A0C70}"/>
          </ac:spMkLst>
        </pc:spChg>
      </pc:sldChg>
      <pc:sldChg chg="del">
        <pc:chgData name="Xiaohui Liu" userId="023bcc89-1bfd-4400-b960-7060740c9238" providerId="ADAL" clId="{C21C7D50-7AF1-43A7-89AF-78BC9B984C74}" dt="2020-06-01T22:08:59.622" v="956" actId="2696"/>
        <pc:sldMkLst>
          <pc:docMk/>
          <pc:sldMk cId="181751893" sldId="326"/>
        </pc:sldMkLst>
      </pc:sldChg>
      <pc:sldChg chg="add">
        <pc:chgData name="Xiaohui Liu" userId="023bcc89-1bfd-4400-b960-7060740c9238" providerId="ADAL" clId="{C21C7D50-7AF1-43A7-89AF-78BC9B984C74}" dt="2020-06-01T22:11:36.489" v="975"/>
        <pc:sldMkLst>
          <pc:docMk/>
          <pc:sldMk cId="1798237863" sldId="326"/>
        </pc:sldMkLst>
      </pc:sldChg>
      <pc:sldChg chg="modSp add del">
        <pc:chgData name="Xiaohui Liu" userId="023bcc89-1bfd-4400-b960-7060740c9238" providerId="ADAL" clId="{C21C7D50-7AF1-43A7-89AF-78BC9B984C74}" dt="2020-06-01T22:11:30.107" v="972" actId="2696"/>
        <pc:sldMkLst>
          <pc:docMk/>
          <pc:sldMk cId="2924228455" sldId="326"/>
        </pc:sldMkLst>
        <pc:spChg chg="mod">
          <ac:chgData name="Xiaohui Liu" userId="023bcc89-1bfd-4400-b960-7060740c9238" providerId="ADAL" clId="{C21C7D50-7AF1-43A7-89AF-78BC9B984C74}" dt="2020-06-01T22:09:11.852" v="960" actId="6549"/>
          <ac:spMkLst>
            <pc:docMk/>
            <pc:sldMk cId="2924228455" sldId="326"/>
            <ac:spMk id="2" creationId="{0A437B2B-875D-4BF6-A597-607D1D1A0C70}"/>
          </ac:spMkLst>
        </pc:spChg>
      </pc:sldChg>
      <pc:sldChg chg="modSp add del ord">
        <pc:chgData name="Xiaohui Liu" userId="023bcc89-1bfd-4400-b960-7060740c9238" providerId="ADAL" clId="{C21C7D50-7AF1-43A7-89AF-78BC9B984C74}" dt="2020-06-01T22:11:30.112" v="973" actId="2696"/>
        <pc:sldMkLst>
          <pc:docMk/>
          <pc:sldMk cId="785570335" sldId="327"/>
        </pc:sldMkLst>
        <pc:spChg chg="mod">
          <ac:chgData name="Xiaohui Liu" userId="023bcc89-1bfd-4400-b960-7060740c9238" providerId="ADAL" clId="{C21C7D50-7AF1-43A7-89AF-78BC9B984C74}" dt="2020-06-01T22:09:16.868" v="962" actId="6549"/>
          <ac:spMkLst>
            <pc:docMk/>
            <pc:sldMk cId="785570335" sldId="327"/>
            <ac:spMk id="2" creationId="{5584DF0F-CC27-4839-B19C-8A648FBBEAED}"/>
          </ac:spMkLst>
        </pc:spChg>
      </pc:sldChg>
      <pc:sldChg chg="add">
        <pc:chgData name="Xiaohui Liu" userId="023bcc89-1bfd-4400-b960-7060740c9238" providerId="ADAL" clId="{C21C7D50-7AF1-43A7-89AF-78BC9B984C74}" dt="2020-06-01T22:11:36.489" v="975"/>
        <pc:sldMkLst>
          <pc:docMk/>
          <pc:sldMk cId="1136306785" sldId="327"/>
        </pc:sldMkLst>
      </pc:sldChg>
      <pc:sldChg chg="modSp del">
        <pc:chgData name="Xiaohui Liu" userId="023bcc89-1bfd-4400-b960-7060740c9238" providerId="ADAL" clId="{C21C7D50-7AF1-43A7-89AF-78BC9B984C74}" dt="2020-06-01T22:08:59.641" v="957" actId="2696"/>
        <pc:sldMkLst>
          <pc:docMk/>
          <pc:sldMk cId="3939547458" sldId="327"/>
        </pc:sldMkLst>
        <pc:spChg chg="mod">
          <ac:chgData name="Xiaohui Liu" userId="023bcc89-1bfd-4400-b960-7060740c9238" providerId="ADAL" clId="{C21C7D50-7AF1-43A7-89AF-78BC9B984C74}" dt="2020-06-01T21:27:33.022" v="844" actId="14100"/>
          <ac:spMkLst>
            <pc:docMk/>
            <pc:sldMk cId="3939547458" sldId="327"/>
            <ac:spMk id="3" creationId="{B707FCFD-7838-4BE3-AA55-1F4E800CD27B}"/>
          </ac:spMkLst>
        </pc:spChg>
      </pc:sldChg>
      <pc:sldChg chg="delSp delDesignElem">
        <pc:chgData name="Xiaohui Liu" userId="023bcc89-1bfd-4400-b960-7060740c9238" providerId="ADAL" clId="{C21C7D50-7AF1-43A7-89AF-78BC9B984C74}" dt="2020-06-01T20:55:16.748" v="266"/>
        <pc:sldMkLst>
          <pc:docMk/>
          <pc:sldMk cId="2093001192" sldId="328"/>
        </pc:sldMkLst>
        <pc:spChg chg="del">
          <ac:chgData name="Xiaohui Liu" userId="023bcc89-1bfd-4400-b960-7060740c9238" providerId="ADAL" clId="{C21C7D50-7AF1-43A7-89AF-78BC9B984C74}" dt="2020-06-01T20:55:16.748" v="266"/>
          <ac:spMkLst>
            <pc:docMk/>
            <pc:sldMk cId="2093001192" sldId="328"/>
            <ac:spMk id="9" creationId="{37C89E4B-3C9F-44B9-8B86-D9E3D112D8EC}"/>
          </ac:spMkLst>
        </pc:spChg>
        <pc:cxnChg chg="del">
          <ac:chgData name="Xiaohui Liu" userId="023bcc89-1bfd-4400-b960-7060740c9238" providerId="ADAL" clId="{C21C7D50-7AF1-43A7-89AF-78BC9B984C74}" dt="2020-06-01T20:55:16.748" v="266"/>
          <ac:cxnSpMkLst>
            <pc:docMk/>
            <pc:sldMk cId="2093001192" sldId="328"/>
            <ac:cxnSpMk id="11" creationId="{AA2EAA10-076F-46BD-8F0F-B9A2FB77A85C}"/>
          </ac:cxnSpMkLst>
        </pc:cxnChg>
        <pc:cxnChg chg="del">
          <ac:chgData name="Xiaohui Liu" userId="023bcc89-1bfd-4400-b960-7060740c9238" providerId="ADAL" clId="{C21C7D50-7AF1-43A7-89AF-78BC9B984C74}" dt="2020-06-01T20:55:16.748" v="266"/>
          <ac:cxnSpMkLst>
            <pc:docMk/>
            <pc:sldMk cId="2093001192" sldId="328"/>
            <ac:cxnSpMk id="13" creationId="{D891E407-403B-4764-86C9-33A56D3BCAA3}"/>
          </ac:cxnSpMkLst>
        </pc:cxnChg>
      </pc:sldChg>
      <pc:sldChg chg="addSp delSp modSp">
        <pc:chgData name="Xiaohui Liu" userId="023bcc89-1bfd-4400-b960-7060740c9238" providerId="ADAL" clId="{C21C7D50-7AF1-43A7-89AF-78BC9B984C74}" dt="2020-06-01T21:51:27.935" v="913" actId="113"/>
        <pc:sldMkLst>
          <pc:docMk/>
          <pc:sldMk cId="3213195296" sldId="329"/>
        </pc:sldMkLst>
        <pc:spChg chg="del">
          <ac:chgData name="Xiaohui Liu" userId="023bcc89-1bfd-4400-b960-7060740c9238" providerId="ADAL" clId="{C21C7D50-7AF1-43A7-89AF-78BC9B984C74}" dt="2020-06-01T21:50:36.693" v="907" actId="478"/>
          <ac:spMkLst>
            <pc:docMk/>
            <pc:sldMk cId="3213195296" sldId="329"/>
            <ac:spMk id="2" creationId="{58494B82-2175-41DD-BE7E-85E8B325F637}"/>
          </ac:spMkLst>
        </pc:spChg>
        <pc:spChg chg="mod">
          <ac:chgData name="Xiaohui Liu" userId="023bcc89-1bfd-4400-b960-7060740c9238" providerId="ADAL" clId="{C21C7D50-7AF1-43A7-89AF-78BC9B984C74}" dt="2020-06-01T21:51:27.935" v="913" actId="113"/>
          <ac:spMkLst>
            <pc:docMk/>
            <pc:sldMk cId="3213195296" sldId="329"/>
            <ac:spMk id="3" creationId="{342EBA2F-D8C7-48AD-817B-2344F7E43767}"/>
          </ac:spMkLst>
        </pc:spChg>
        <pc:spChg chg="add del mod">
          <ac:chgData name="Xiaohui Liu" userId="023bcc89-1bfd-4400-b960-7060740c9238" providerId="ADAL" clId="{C21C7D50-7AF1-43A7-89AF-78BC9B984C74}" dt="2020-06-01T21:50:40.470" v="909" actId="478"/>
          <ac:spMkLst>
            <pc:docMk/>
            <pc:sldMk cId="3213195296" sldId="329"/>
            <ac:spMk id="7" creationId="{872A08C7-A5E1-4FFB-ACC2-62E19C64BE6F}"/>
          </ac:spMkLst>
        </pc:spChg>
      </pc:sldChg>
      <pc:sldChg chg="addSp delSp modSp delDesignElem">
        <pc:chgData name="Xiaohui Liu" userId="023bcc89-1bfd-4400-b960-7060740c9238" providerId="ADAL" clId="{C21C7D50-7AF1-43A7-89AF-78BC9B984C74}" dt="2020-06-01T20:55:33.832" v="271" actId="14100"/>
        <pc:sldMkLst>
          <pc:docMk/>
          <pc:sldMk cId="1251350560" sldId="330"/>
        </pc:sldMkLst>
        <pc:spChg chg="del mod">
          <ac:chgData name="Xiaohui Liu" userId="023bcc89-1bfd-4400-b960-7060740c9238" providerId="ADAL" clId="{C21C7D50-7AF1-43A7-89AF-78BC9B984C74}" dt="2020-06-01T20:55:01.572" v="262" actId="478"/>
          <ac:spMkLst>
            <pc:docMk/>
            <pc:sldMk cId="1251350560" sldId="330"/>
            <ac:spMk id="2" creationId="{C39A0212-1836-4862-B3F9-CA2DA60F11C1}"/>
          </ac:spMkLst>
        </pc:spChg>
        <pc:spChg chg="add del mod">
          <ac:chgData name="Xiaohui Liu" userId="023bcc89-1bfd-4400-b960-7060740c9238" providerId="ADAL" clId="{C21C7D50-7AF1-43A7-89AF-78BC9B984C74}" dt="2020-06-01T20:55:22.952" v="267" actId="478"/>
          <ac:spMkLst>
            <pc:docMk/>
            <pc:sldMk cId="1251350560" sldId="330"/>
            <ac:spMk id="5" creationId="{86BB2C51-C71F-4FB7-89C5-E20C9046FD0F}"/>
          </ac:spMkLst>
        </pc:spChg>
        <pc:spChg chg="del">
          <ac:chgData name="Xiaohui Liu" userId="023bcc89-1bfd-4400-b960-7060740c9238" providerId="ADAL" clId="{C21C7D50-7AF1-43A7-89AF-78BC9B984C74}" dt="2020-06-01T20:55:16.748" v="266"/>
          <ac:spMkLst>
            <pc:docMk/>
            <pc:sldMk cId="1251350560" sldId="330"/>
            <ac:spMk id="8" creationId="{D4771268-CB57-404A-9271-370EB28F6090}"/>
          </ac:spMkLst>
        </pc:spChg>
        <pc:picChg chg="mod modCrop">
          <ac:chgData name="Xiaohui Liu" userId="023bcc89-1bfd-4400-b960-7060740c9238" providerId="ADAL" clId="{C21C7D50-7AF1-43A7-89AF-78BC9B984C74}" dt="2020-06-01T20:55:33.832" v="271" actId="14100"/>
          <ac:picMkLst>
            <pc:docMk/>
            <pc:sldMk cId="1251350560" sldId="330"/>
            <ac:picMk id="3" creationId="{F3A384E0-6D4D-4799-BD18-E58E9021B5F7}"/>
          </ac:picMkLst>
        </pc:picChg>
      </pc:sldChg>
      <pc:sldChg chg="modSp">
        <pc:chgData name="Xiaohui Liu" userId="023bcc89-1bfd-4400-b960-7060740c9238" providerId="ADAL" clId="{C21C7D50-7AF1-43A7-89AF-78BC9B984C74}" dt="2020-06-01T21:59:59.286" v="946" actId="20577"/>
        <pc:sldMkLst>
          <pc:docMk/>
          <pc:sldMk cId="1427567156" sldId="332"/>
        </pc:sldMkLst>
        <pc:spChg chg="mod">
          <ac:chgData name="Xiaohui Liu" userId="023bcc89-1bfd-4400-b960-7060740c9238" providerId="ADAL" clId="{C21C7D50-7AF1-43A7-89AF-78BC9B984C74}" dt="2020-06-01T21:56:18.787" v="927" actId="20577"/>
          <ac:spMkLst>
            <pc:docMk/>
            <pc:sldMk cId="1427567156" sldId="332"/>
            <ac:spMk id="2" creationId="{FB8EBD4E-72A4-4382-8EBC-BBD8B60C3AF8}"/>
          </ac:spMkLst>
        </pc:spChg>
        <pc:spChg chg="mod">
          <ac:chgData name="Xiaohui Liu" userId="023bcc89-1bfd-4400-b960-7060740c9238" providerId="ADAL" clId="{C21C7D50-7AF1-43A7-89AF-78BC9B984C74}" dt="2020-06-01T21:59:59.286" v="946" actId="20577"/>
          <ac:spMkLst>
            <pc:docMk/>
            <pc:sldMk cId="1427567156" sldId="332"/>
            <ac:spMk id="3" creationId="{FEFB5832-187A-4988-82B5-ED5059BB8633}"/>
          </ac:spMkLst>
        </pc:spChg>
      </pc:sldChg>
      <pc:sldChg chg="addSp delSp modSp">
        <pc:chgData name="Xiaohui Liu" userId="023bcc89-1bfd-4400-b960-7060740c9238" providerId="ADAL" clId="{C21C7D50-7AF1-43A7-89AF-78BC9B984C74}" dt="2020-06-02T01:48:11.371" v="1119" actId="1076"/>
        <pc:sldMkLst>
          <pc:docMk/>
          <pc:sldMk cId="2978614379" sldId="334"/>
        </pc:sldMkLst>
        <pc:spChg chg="add del mod">
          <ac:chgData name="Xiaohui Liu" userId="023bcc89-1bfd-4400-b960-7060740c9238" providerId="ADAL" clId="{C21C7D50-7AF1-43A7-89AF-78BC9B984C74}" dt="2020-06-02T01:09:32.536" v="1058" actId="478"/>
          <ac:spMkLst>
            <pc:docMk/>
            <pc:sldMk cId="2978614379" sldId="334"/>
            <ac:spMk id="3" creationId="{40319454-7FD1-4025-9388-8788011D574F}"/>
          </ac:spMkLst>
        </pc:spChg>
        <pc:spChg chg="mod">
          <ac:chgData name="Xiaohui Liu" userId="023bcc89-1bfd-4400-b960-7060740c9238" providerId="ADAL" clId="{C21C7D50-7AF1-43A7-89AF-78BC9B984C74}" dt="2020-06-02T01:48:11.371" v="1119" actId="1076"/>
          <ac:spMkLst>
            <pc:docMk/>
            <pc:sldMk cId="2978614379" sldId="334"/>
            <ac:spMk id="8" creationId="{37B4F31C-85DD-44E3-B5EA-E39A37BE40D5}"/>
          </ac:spMkLst>
        </pc:spChg>
        <pc:spChg chg="add del">
          <ac:chgData name="Xiaohui Liu" userId="023bcc89-1bfd-4400-b960-7060740c9238" providerId="ADAL" clId="{C21C7D50-7AF1-43A7-89AF-78BC9B984C74}" dt="2020-06-02T01:08:52.773" v="1052" actId="26606"/>
          <ac:spMkLst>
            <pc:docMk/>
            <pc:sldMk cId="2978614379" sldId="334"/>
            <ac:spMk id="13" creationId="{C9FCC189-35F9-4308-B53E-DE2821716884}"/>
          </ac:spMkLst>
        </pc:spChg>
        <pc:spChg chg="add del">
          <ac:chgData name="Xiaohui Liu" userId="023bcc89-1bfd-4400-b960-7060740c9238" providerId="ADAL" clId="{C21C7D50-7AF1-43A7-89AF-78BC9B984C74}" dt="2020-06-02T01:08:52.773" v="1052" actId="26606"/>
          <ac:spMkLst>
            <pc:docMk/>
            <pc:sldMk cId="2978614379" sldId="334"/>
            <ac:spMk id="16" creationId="{2550BE34-C2B8-49B8-8519-67A8CAD51AE9}"/>
          </ac:spMkLst>
        </pc:spChg>
        <pc:spChg chg="add del">
          <ac:chgData name="Xiaohui Liu" userId="023bcc89-1bfd-4400-b960-7060740c9238" providerId="ADAL" clId="{C21C7D50-7AF1-43A7-89AF-78BC9B984C74}" dt="2020-06-02T01:08:52.773" v="1052" actId="26606"/>
          <ac:spMkLst>
            <pc:docMk/>
            <pc:sldMk cId="2978614379" sldId="334"/>
            <ac:spMk id="18" creationId="{A7457DD9-5A45-400A-AB4B-4B4EDECA25F1}"/>
          </ac:spMkLst>
        </pc:spChg>
        <pc:spChg chg="add del">
          <ac:chgData name="Xiaohui Liu" userId="023bcc89-1bfd-4400-b960-7060740c9238" providerId="ADAL" clId="{C21C7D50-7AF1-43A7-89AF-78BC9B984C74}" dt="2020-06-02T01:08:52.773" v="1052" actId="26606"/>
          <ac:spMkLst>
            <pc:docMk/>
            <pc:sldMk cId="2978614379" sldId="334"/>
            <ac:spMk id="20" creationId="{441CF7D6-A660-431A-B0BB-140A0D5556B6}"/>
          </ac:spMkLst>
        </pc:spChg>
        <pc:spChg chg="add del">
          <ac:chgData name="Xiaohui Liu" userId="023bcc89-1bfd-4400-b960-7060740c9238" providerId="ADAL" clId="{C21C7D50-7AF1-43A7-89AF-78BC9B984C74}" dt="2020-06-02T01:08:52.773" v="1052" actId="26606"/>
          <ac:spMkLst>
            <pc:docMk/>
            <pc:sldMk cId="2978614379" sldId="334"/>
            <ac:spMk id="22" creationId="{0570A85B-3810-4F95-97B0-CBF4CCDB381C}"/>
          </ac:spMkLst>
        </pc:spChg>
        <pc:spChg chg="add del">
          <ac:chgData name="Xiaohui Liu" userId="023bcc89-1bfd-4400-b960-7060740c9238" providerId="ADAL" clId="{C21C7D50-7AF1-43A7-89AF-78BC9B984C74}" dt="2020-06-02T01:08:51.273" v="1050" actId="26606"/>
          <ac:spMkLst>
            <pc:docMk/>
            <pc:sldMk cId="2978614379" sldId="334"/>
            <ac:spMk id="29" creationId="{7F57BEA8-497D-4AA8-8A18-BDCD696B25FE}"/>
          </ac:spMkLst>
        </pc:spChg>
        <pc:graphicFrameChg chg="add del mod modGraphic">
          <ac:chgData name="Xiaohui Liu" userId="023bcc89-1bfd-4400-b960-7060740c9238" providerId="ADAL" clId="{C21C7D50-7AF1-43A7-89AF-78BC9B984C74}" dt="2020-06-02T01:09:31.638" v="1057"/>
          <ac:graphicFrameMkLst>
            <pc:docMk/>
            <pc:sldMk cId="2978614379" sldId="334"/>
            <ac:graphicFrameMk id="4" creationId="{720217CD-80B1-4252-9C06-D06AA8FBD5D4}"/>
          </ac:graphicFrameMkLst>
        </pc:graphicFrameChg>
        <pc:graphicFrameChg chg="add del mod modGraphic">
          <ac:chgData name="Xiaohui Liu" userId="023bcc89-1bfd-4400-b960-7060740c9238" providerId="ADAL" clId="{C21C7D50-7AF1-43A7-89AF-78BC9B984C74}" dt="2020-06-02T01:48:07.312" v="1118" actId="1076"/>
          <ac:graphicFrameMkLst>
            <pc:docMk/>
            <pc:sldMk cId="2978614379" sldId="334"/>
            <ac:graphicFrameMk id="7" creationId="{149ED9DD-B6AE-4FD3-B729-FDB25A808C89}"/>
          </ac:graphicFrameMkLst>
        </pc:graphicFrameChg>
        <pc:graphicFrameChg chg="add del mod modGraphic">
          <ac:chgData name="Xiaohui Liu" userId="023bcc89-1bfd-4400-b960-7060740c9238" providerId="ADAL" clId="{C21C7D50-7AF1-43A7-89AF-78BC9B984C74}" dt="2020-06-02T01:08:52.773" v="1052" actId="26606"/>
          <ac:graphicFrameMkLst>
            <pc:docMk/>
            <pc:sldMk cId="2978614379" sldId="334"/>
            <ac:graphicFrameMk id="11" creationId="{720217CD-80B1-4252-9C06-D06AA8FBD5D4}"/>
          </ac:graphicFrameMkLst>
        </pc:graphicFrameChg>
        <pc:cxnChg chg="add del">
          <ac:chgData name="Xiaohui Liu" userId="023bcc89-1bfd-4400-b960-7060740c9238" providerId="ADAL" clId="{C21C7D50-7AF1-43A7-89AF-78BC9B984C74}" dt="2020-06-02T01:08:51.273" v="1050" actId="26606"/>
          <ac:cxnSpMkLst>
            <pc:docMk/>
            <pc:sldMk cId="2978614379" sldId="334"/>
            <ac:cxnSpMk id="27" creationId="{D2E961F1-4A28-4A5F-BBD4-6E400E5E6C75}"/>
          </ac:cxnSpMkLst>
        </pc:cxnChg>
        <pc:cxnChg chg="add del">
          <ac:chgData name="Xiaohui Liu" userId="023bcc89-1bfd-4400-b960-7060740c9238" providerId="ADAL" clId="{C21C7D50-7AF1-43A7-89AF-78BC9B984C74}" dt="2020-06-02T01:08:51.273" v="1050" actId="26606"/>
          <ac:cxnSpMkLst>
            <pc:docMk/>
            <pc:sldMk cId="2978614379" sldId="334"/>
            <ac:cxnSpMk id="31" creationId="{A82415D3-DDE5-4D63-8CB3-23A5EC581B27}"/>
          </ac:cxnSpMkLst>
        </pc:cxnChg>
        <pc:cxnChg chg="add del">
          <ac:chgData name="Xiaohui Liu" userId="023bcc89-1bfd-4400-b960-7060740c9238" providerId="ADAL" clId="{C21C7D50-7AF1-43A7-89AF-78BC9B984C74}" dt="2020-06-02T01:08:51.273" v="1050" actId="26606"/>
          <ac:cxnSpMkLst>
            <pc:docMk/>
            <pc:sldMk cId="2978614379" sldId="334"/>
            <ac:cxnSpMk id="33" creationId="{AD7193FB-6AE6-4B3B-8F89-56B55DD63B4D}"/>
          </ac:cxnSpMkLst>
        </pc:cxnChg>
      </pc:sldChg>
      <pc:sldChg chg="addSp delSp modSp delDesignElem">
        <pc:chgData name="Xiaohui Liu" userId="023bcc89-1bfd-4400-b960-7060740c9238" providerId="ADAL" clId="{C21C7D50-7AF1-43A7-89AF-78BC9B984C74}" dt="2020-06-01T21:24:25.167" v="832" actId="14100"/>
        <pc:sldMkLst>
          <pc:docMk/>
          <pc:sldMk cId="2637835370" sldId="335"/>
        </pc:sldMkLst>
        <pc:spChg chg="mod">
          <ac:chgData name="Xiaohui Liu" userId="023bcc89-1bfd-4400-b960-7060740c9238" providerId="ADAL" clId="{C21C7D50-7AF1-43A7-89AF-78BC9B984C74}" dt="2020-06-01T21:18:43.314" v="708" actId="1076"/>
          <ac:spMkLst>
            <pc:docMk/>
            <pc:sldMk cId="2637835370" sldId="335"/>
            <ac:spMk id="2" creationId="{77672365-92FB-4ADF-A213-DCA8BEFEDA9C}"/>
          </ac:spMkLst>
        </pc:spChg>
        <pc:spChg chg="mod">
          <ac:chgData name="Xiaohui Liu" userId="023bcc89-1bfd-4400-b960-7060740c9238" providerId="ADAL" clId="{C21C7D50-7AF1-43A7-89AF-78BC9B984C74}" dt="2020-06-01T21:24:25.167" v="832" actId="14100"/>
          <ac:spMkLst>
            <pc:docMk/>
            <pc:sldMk cId="2637835370" sldId="335"/>
            <ac:spMk id="3" creationId="{B003778C-DB43-465C-A673-CEF4AEBE3881}"/>
          </ac:spMkLst>
        </pc:spChg>
        <pc:spChg chg="add mod">
          <ac:chgData name="Xiaohui Liu" userId="023bcc89-1bfd-4400-b960-7060740c9238" providerId="ADAL" clId="{C21C7D50-7AF1-43A7-89AF-78BC9B984C74}" dt="2020-06-01T21:17:30.757" v="675" actId="1076"/>
          <ac:spMkLst>
            <pc:docMk/>
            <pc:sldMk cId="2637835370" sldId="335"/>
            <ac:spMk id="7" creationId="{8645C1D3-87DF-4ADC-AFA2-F48D19009F99}"/>
          </ac:spMkLst>
        </pc:spChg>
        <pc:spChg chg="del">
          <ac:chgData name="Xiaohui Liu" userId="023bcc89-1bfd-4400-b960-7060740c9238" providerId="ADAL" clId="{C21C7D50-7AF1-43A7-89AF-78BC9B984C74}" dt="2020-06-01T20:55:16.748" v="266"/>
          <ac:spMkLst>
            <pc:docMk/>
            <pc:sldMk cId="2637835370" sldId="335"/>
            <ac:spMk id="8" creationId="{907EF6B7-1338-4443-8C46-6A318D952DFD}"/>
          </ac:spMkLst>
        </pc:spChg>
        <pc:spChg chg="add mod">
          <ac:chgData name="Xiaohui Liu" userId="023bcc89-1bfd-4400-b960-7060740c9238" providerId="ADAL" clId="{C21C7D50-7AF1-43A7-89AF-78BC9B984C74}" dt="2020-06-01T21:23:48.725" v="828" actId="1076"/>
          <ac:spMkLst>
            <pc:docMk/>
            <pc:sldMk cId="2637835370" sldId="335"/>
            <ac:spMk id="9" creationId="{72C06101-0231-4A55-8CDF-A38802A88C1D}"/>
          </ac:spMkLst>
        </pc:spChg>
        <pc:spChg chg="del">
          <ac:chgData name="Xiaohui Liu" userId="023bcc89-1bfd-4400-b960-7060740c9238" providerId="ADAL" clId="{C21C7D50-7AF1-43A7-89AF-78BC9B984C74}" dt="2020-06-01T20:55:16.748" v="266"/>
          <ac:spMkLst>
            <pc:docMk/>
            <pc:sldMk cId="2637835370" sldId="335"/>
            <ac:spMk id="10" creationId="{DAAE4CDD-124C-4DCF-9584-B6033B545DD5}"/>
          </ac:spMkLst>
        </pc:spChg>
        <pc:spChg chg="add mod">
          <ac:chgData name="Xiaohui Liu" userId="023bcc89-1bfd-4400-b960-7060740c9238" providerId="ADAL" clId="{C21C7D50-7AF1-43A7-89AF-78BC9B984C74}" dt="2020-06-01T21:23:48.725" v="828" actId="1076"/>
          <ac:spMkLst>
            <pc:docMk/>
            <pc:sldMk cId="2637835370" sldId="335"/>
            <ac:spMk id="11" creationId="{B20CB7A5-6B2E-4E94-9D44-EE7DEAAD9295}"/>
          </ac:spMkLst>
        </pc:spChg>
        <pc:spChg chg="del">
          <ac:chgData name="Xiaohui Liu" userId="023bcc89-1bfd-4400-b960-7060740c9238" providerId="ADAL" clId="{C21C7D50-7AF1-43A7-89AF-78BC9B984C74}" dt="2020-06-01T20:55:16.748" v="266"/>
          <ac:spMkLst>
            <pc:docMk/>
            <pc:sldMk cId="2637835370" sldId="335"/>
            <ac:spMk id="12" creationId="{081E4A58-353D-44AE-B2FC-2A74E2E400F7}"/>
          </ac:spMkLst>
        </pc:spChg>
        <pc:spChg chg="add mod">
          <ac:chgData name="Xiaohui Liu" userId="023bcc89-1bfd-4400-b960-7060740c9238" providerId="ADAL" clId="{C21C7D50-7AF1-43A7-89AF-78BC9B984C74}" dt="2020-06-01T21:23:48.725" v="828" actId="1076"/>
          <ac:spMkLst>
            <pc:docMk/>
            <pc:sldMk cId="2637835370" sldId="335"/>
            <ac:spMk id="13" creationId="{F43FE705-533B-4821-956A-E10F73F11D37}"/>
          </ac:spMkLst>
        </pc:spChg>
      </pc:sldChg>
      <pc:sldChg chg="modSp modNotesTx">
        <pc:chgData name="Xiaohui Liu" userId="023bcc89-1bfd-4400-b960-7060740c9238" providerId="ADAL" clId="{C21C7D50-7AF1-43A7-89AF-78BC9B984C74}" dt="2020-06-01T21:16:42.204" v="668" actId="20577"/>
        <pc:sldMkLst>
          <pc:docMk/>
          <pc:sldMk cId="3133802927" sldId="336"/>
        </pc:sldMkLst>
        <pc:spChg chg="mod">
          <ac:chgData name="Xiaohui Liu" userId="023bcc89-1bfd-4400-b960-7060740c9238" providerId="ADAL" clId="{C21C7D50-7AF1-43A7-89AF-78BC9B984C74}" dt="2020-06-01T21:05:45.247" v="272" actId="1076"/>
          <ac:spMkLst>
            <pc:docMk/>
            <pc:sldMk cId="3133802927" sldId="336"/>
            <ac:spMk id="9" creationId="{27975EDA-131A-4036-BA45-37ACD6270CBB}"/>
          </ac:spMkLst>
        </pc:spChg>
        <pc:picChg chg="mod">
          <ac:chgData name="Xiaohui Liu" userId="023bcc89-1bfd-4400-b960-7060740c9238" providerId="ADAL" clId="{C21C7D50-7AF1-43A7-89AF-78BC9B984C74}" dt="2020-06-01T21:06:38.701" v="275" actId="14100"/>
          <ac:picMkLst>
            <pc:docMk/>
            <pc:sldMk cId="3133802927" sldId="336"/>
            <ac:picMk id="6" creationId="{07B61CB2-192B-42F1-8848-6BABCF1A85FE}"/>
          </ac:picMkLst>
        </pc:picChg>
      </pc:sldChg>
      <pc:sldChg chg="add">
        <pc:chgData name="Xiaohui Liu" userId="023bcc89-1bfd-4400-b960-7060740c9238" providerId="ADAL" clId="{C21C7D50-7AF1-43A7-89AF-78BC9B984C74}" dt="2020-06-01T21:23:36.011" v="826"/>
        <pc:sldMkLst>
          <pc:docMk/>
          <pc:sldMk cId="3699546985" sldId="337"/>
        </pc:sldMkLst>
      </pc:sldChg>
      <pc:sldChg chg="addSp delSp modSp add del">
        <pc:chgData name="Xiaohui Liu" userId="023bcc89-1bfd-4400-b960-7060740c9238" providerId="ADAL" clId="{C21C7D50-7AF1-43A7-89AF-78BC9B984C74}" dt="2020-06-02T01:47:56.814" v="1117" actId="2696"/>
        <pc:sldMkLst>
          <pc:docMk/>
          <pc:sldMk cId="3950158302" sldId="338"/>
        </pc:sldMkLst>
        <pc:spChg chg="del">
          <ac:chgData name="Xiaohui Liu" userId="023bcc89-1bfd-4400-b960-7060740c9238" providerId="ADAL" clId="{C21C7D50-7AF1-43A7-89AF-78BC9B984C74}" dt="2020-06-02T01:10:01.534" v="1060"/>
          <ac:spMkLst>
            <pc:docMk/>
            <pc:sldMk cId="3950158302" sldId="338"/>
            <ac:spMk id="3" creationId="{CEB863BE-6A02-4E8C-879F-21827EE4CD2D}"/>
          </ac:spMkLst>
        </pc:spChg>
        <pc:graphicFrameChg chg="add mod">
          <ac:chgData name="Xiaohui Liu" userId="023bcc89-1bfd-4400-b960-7060740c9238" providerId="ADAL" clId="{C21C7D50-7AF1-43A7-89AF-78BC9B984C74}" dt="2020-06-02T01:10:01.534" v="1060"/>
          <ac:graphicFrameMkLst>
            <pc:docMk/>
            <pc:sldMk cId="3950158302" sldId="338"/>
            <ac:graphicFrameMk id="4" creationId="{C7DF5A1A-48C5-439D-8B5D-B1D7F12054CC}"/>
          </ac:graphicFrameMkLst>
        </pc:graphicFrameChg>
      </pc:sldChg>
    </pc:docChg>
  </pc:docChgLst>
  <pc:docChgLst>
    <pc:chgData name="Liu, Xiaohui (NIH/NIMHD) [F]" userId="023bcc89-1bfd-4400-b960-7060740c9238" providerId="ADAL" clId="{A224B0C7-E3D8-4D18-ADAB-B0011B832D9A}"/>
    <pc:docChg chg="custSel addSld modSld">
      <pc:chgData name="Liu, Xiaohui (NIH/NIMHD) [F]" userId="023bcc89-1bfd-4400-b960-7060740c9238" providerId="ADAL" clId="{A224B0C7-E3D8-4D18-ADAB-B0011B832D9A}" dt="2020-05-25T19:49:24.027" v="20" actId="478"/>
      <pc:docMkLst>
        <pc:docMk/>
      </pc:docMkLst>
      <pc:sldChg chg="addSp modSp">
        <pc:chgData name="Liu, Xiaohui (NIH/NIMHD) [F]" userId="023bcc89-1bfd-4400-b960-7060740c9238" providerId="ADAL" clId="{A224B0C7-E3D8-4D18-ADAB-B0011B832D9A}" dt="2020-05-25T19:39:32.636" v="5"/>
        <pc:sldMkLst>
          <pc:docMk/>
          <pc:sldMk cId="368420411" sldId="313"/>
        </pc:sldMkLst>
        <pc:spChg chg="mod">
          <ac:chgData name="Liu, Xiaohui (NIH/NIMHD) [F]" userId="023bcc89-1bfd-4400-b960-7060740c9238" providerId="ADAL" clId="{A224B0C7-E3D8-4D18-ADAB-B0011B832D9A}" dt="2020-05-25T19:39:01.776" v="1" actId="27636"/>
          <ac:spMkLst>
            <pc:docMk/>
            <pc:sldMk cId="368420411" sldId="313"/>
            <ac:spMk id="3" creationId="{82FD5BBF-1BE0-426D-873E-40CE4990B21F}"/>
          </ac:spMkLst>
        </pc:spChg>
        <pc:spChg chg="add">
          <ac:chgData name="Liu, Xiaohui (NIH/NIMHD) [F]" userId="023bcc89-1bfd-4400-b960-7060740c9238" providerId="ADAL" clId="{A224B0C7-E3D8-4D18-ADAB-B0011B832D9A}" dt="2020-05-25T19:39:32.636" v="5"/>
          <ac:spMkLst>
            <pc:docMk/>
            <pc:sldMk cId="368420411" sldId="313"/>
            <ac:spMk id="4" creationId="{F7F9E5EF-B848-421B-999D-F0E0E380DD49}"/>
          </ac:spMkLst>
        </pc:spChg>
      </pc:sldChg>
      <pc:sldChg chg="addSp delSp modSp">
        <pc:chgData name="Liu, Xiaohui (NIH/NIMHD) [F]" userId="023bcc89-1bfd-4400-b960-7060740c9238" providerId="ADAL" clId="{A224B0C7-E3D8-4D18-ADAB-B0011B832D9A}" dt="2020-05-25T19:49:24.027" v="20" actId="478"/>
        <pc:sldMkLst>
          <pc:docMk/>
          <pc:sldMk cId="1909112397" sldId="315"/>
        </pc:sldMkLst>
        <pc:spChg chg="add del mod">
          <ac:chgData name="Liu, Xiaohui (NIH/NIMHD) [F]" userId="023bcc89-1bfd-4400-b960-7060740c9238" providerId="ADAL" clId="{A224B0C7-E3D8-4D18-ADAB-B0011B832D9A}" dt="2020-05-25T19:48:29.358" v="15"/>
          <ac:spMkLst>
            <pc:docMk/>
            <pc:sldMk cId="1909112397" sldId="315"/>
            <ac:spMk id="2" creationId="{616E8FA2-09CD-4A8B-86D9-EB85F409F9AA}"/>
          </ac:spMkLst>
        </pc:spChg>
        <pc:spChg chg="del mod">
          <ac:chgData name="Liu, Xiaohui (NIH/NIMHD) [F]" userId="023bcc89-1bfd-4400-b960-7060740c9238" providerId="ADAL" clId="{A224B0C7-E3D8-4D18-ADAB-B0011B832D9A}" dt="2020-05-25T19:39:30.448" v="4"/>
          <ac:spMkLst>
            <pc:docMk/>
            <pc:sldMk cId="1909112397" sldId="315"/>
            <ac:spMk id="3" creationId="{82FD5BBF-1BE0-426D-873E-40CE4990B21F}"/>
          </ac:spMkLst>
        </pc:spChg>
        <pc:spChg chg="add mod">
          <ac:chgData name="Liu, Xiaohui (NIH/NIMHD) [F]" userId="023bcc89-1bfd-4400-b960-7060740c9238" providerId="ADAL" clId="{A224B0C7-E3D8-4D18-ADAB-B0011B832D9A}" dt="2020-05-25T19:49:24.027" v="20" actId="478"/>
          <ac:spMkLst>
            <pc:docMk/>
            <pc:sldMk cId="1909112397" sldId="315"/>
            <ac:spMk id="7" creationId="{7BEA2E30-2518-40BE-A223-95D70744891A}"/>
          </ac:spMkLst>
        </pc:spChg>
        <pc:picChg chg="add del mod">
          <ac:chgData name="Liu, Xiaohui (NIH/NIMHD) [F]" userId="023bcc89-1bfd-4400-b960-7060740c9238" providerId="ADAL" clId="{A224B0C7-E3D8-4D18-ADAB-B0011B832D9A}" dt="2020-05-25T19:49:24.027" v="20" actId="478"/>
          <ac:picMkLst>
            <pc:docMk/>
            <pc:sldMk cId="1909112397" sldId="315"/>
            <ac:picMk id="5" creationId="{B0EBD1ED-90D8-4C1E-B3A8-2CCFCB970511}"/>
          </ac:picMkLst>
        </pc:picChg>
      </pc:sldChg>
      <pc:sldChg chg="addSp delSp modSp add">
        <pc:chgData name="Liu, Xiaohui (NIH/NIMHD) [F]" userId="023bcc89-1bfd-4400-b960-7060740c9238" providerId="ADAL" clId="{A224B0C7-E3D8-4D18-ADAB-B0011B832D9A}" dt="2020-05-25T19:40:27.325" v="9"/>
        <pc:sldMkLst>
          <pc:docMk/>
          <pc:sldMk cId="2364183786" sldId="316"/>
        </pc:sldMkLst>
        <pc:spChg chg="del">
          <ac:chgData name="Liu, Xiaohui (NIH/NIMHD) [F]" userId="023bcc89-1bfd-4400-b960-7060740c9238" providerId="ADAL" clId="{A224B0C7-E3D8-4D18-ADAB-B0011B832D9A}" dt="2020-05-25T19:40:13.543" v="7" actId="3680"/>
          <ac:spMkLst>
            <pc:docMk/>
            <pc:sldMk cId="2364183786" sldId="316"/>
            <ac:spMk id="3" creationId="{9F19BF5C-C659-4B81-A7EC-C9463FB05DBD}"/>
          </ac:spMkLst>
        </pc:spChg>
        <pc:graphicFrameChg chg="add mod ord modGraphic">
          <ac:chgData name="Liu, Xiaohui (NIH/NIMHD) [F]" userId="023bcc89-1bfd-4400-b960-7060740c9238" providerId="ADAL" clId="{A224B0C7-E3D8-4D18-ADAB-B0011B832D9A}" dt="2020-05-25T19:40:27.325" v="9"/>
          <ac:graphicFrameMkLst>
            <pc:docMk/>
            <pc:sldMk cId="2364183786" sldId="316"/>
            <ac:graphicFrameMk id="4" creationId="{9E356A99-D604-40AF-8115-4D6266DD9A94}"/>
          </ac:graphicFrameMkLst>
        </pc:graphicFrameChg>
      </pc:sldChg>
      <pc:sldChg chg="addSp delSp modSp add">
        <pc:chgData name="Liu, Xiaohui (NIH/NIMHD) [F]" userId="023bcc89-1bfd-4400-b960-7060740c9238" providerId="ADAL" clId="{A224B0C7-E3D8-4D18-ADAB-B0011B832D9A}" dt="2020-05-25T19:42:22.203" v="14"/>
        <pc:sldMkLst>
          <pc:docMk/>
          <pc:sldMk cId="3241628487" sldId="317"/>
        </pc:sldMkLst>
        <pc:spChg chg="mod">
          <ac:chgData name="Liu, Xiaohui (NIH/NIMHD) [F]" userId="023bcc89-1bfd-4400-b960-7060740c9238" providerId="ADAL" clId="{A224B0C7-E3D8-4D18-ADAB-B0011B832D9A}" dt="2020-05-25T19:42:22.203" v="14"/>
          <ac:spMkLst>
            <pc:docMk/>
            <pc:sldMk cId="3241628487" sldId="317"/>
            <ac:spMk id="2" creationId="{347FCA09-1C50-43B3-B78F-A39C4C20ED4A}"/>
          </ac:spMkLst>
        </pc:spChg>
        <pc:spChg chg="del">
          <ac:chgData name="Liu, Xiaohui (NIH/NIMHD) [F]" userId="023bcc89-1bfd-4400-b960-7060740c9238" providerId="ADAL" clId="{A224B0C7-E3D8-4D18-ADAB-B0011B832D9A}" dt="2020-05-25T19:42:13.573" v="12" actId="478"/>
          <ac:spMkLst>
            <pc:docMk/>
            <pc:sldMk cId="3241628487" sldId="317"/>
            <ac:spMk id="3" creationId="{CD5A84D7-2C87-4BE9-8EA7-BDF69FFBD71A}"/>
          </ac:spMkLst>
        </pc:spChg>
        <pc:spChg chg="add mod">
          <ac:chgData name="Liu, Xiaohui (NIH/NIMHD) [F]" userId="023bcc89-1bfd-4400-b960-7060740c9238" providerId="ADAL" clId="{A224B0C7-E3D8-4D18-ADAB-B0011B832D9A}" dt="2020-05-25T19:42:17.342" v="13" actId="1076"/>
          <ac:spMkLst>
            <pc:docMk/>
            <pc:sldMk cId="3241628487" sldId="317"/>
            <ac:spMk id="4" creationId="{2C0FB055-6A78-4252-8910-2F1D94B2654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619FFE-9E92-4F10-BEE7-15492F4A7039}" type="datetimeFigureOut">
              <a:rPr lang="en-US" smtClean="0"/>
              <a:t>6/3/2020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1B7D7-33F7-4CDD-BDB3-7A34249EF42D}" type="slidenum">
              <a:rPr lang="en-US" smtClean="0"/>
              <a:t>‹#›</a:t>
            </a:fld>
            <a:endParaRPr lang="en-US"/>
          </a:p>
        </p:txBody>
      </p:sp>
    </p:spTree>
    <p:extLst>
      <p:ext uri="{BB962C8B-B14F-4D97-AF65-F5344CB8AC3E}">
        <p14:creationId xmlns:p14="http://schemas.microsoft.com/office/powerpoint/2010/main" val="858887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a:t>
            </a:r>
          </a:p>
          <a:p>
            <a:r>
              <a:rPr lang="en-US" dirty="0"/>
              <a:t>I work w/ Alex and Faustine on the same </a:t>
            </a:r>
            <a:r>
              <a:rPr lang="en-US" dirty="0" err="1"/>
              <a:t>CoM</a:t>
            </a:r>
            <a:r>
              <a:rPr lang="en-US" dirty="0"/>
              <a:t> dataset.</a:t>
            </a:r>
          </a:p>
          <a:p>
            <a:r>
              <a:rPr lang="en-US" dirty="0"/>
              <a:t>My topic is </a:t>
            </a:r>
          </a:p>
        </p:txBody>
      </p:sp>
      <p:sp>
        <p:nvSpPr>
          <p:cNvPr id="4" name="Slide Number Placeholder 3"/>
          <p:cNvSpPr>
            <a:spLocks noGrp="1"/>
          </p:cNvSpPr>
          <p:nvPr>
            <p:ph type="sldNum" sz="quarter" idx="5"/>
          </p:nvPr>
        </p:nvSpPr>
        <p:spPr/>
        <p:txBody>
          <a:bodyPr/>
          <a:lstStyle/>
          <a:p>
            <a:fld id="{B481B7D7-33F7-4CDD-BDB3-7A34249EF42D}" type="slidenum">
              <a:rPr lang="en-US" smtClean="0"/>
              <a:t>1</a:t>
            </a:fld>
            <a:endParaRPr lang="en-US"/>
          </a:p>
        </p:txBody>
      </p:sp>
    </p:spTree>
    <p:extLst>
      <p:ext uri="{BB962C8B-B14F-4D97-AF65-F5344CB8AC3E}">
        <p14:creationId xmlns:p14="http://schemas.microsoft.com/office/powerpoint/2010/main" val="4273944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a:t>
            </a:r>
            <a:r>
              <a:rPr lang="en-US" dirty="0" err="1"/>
              <a:t>egs</a:t>
            </a:r>
            <a:r>
              <a:rPr lang="en-US" dirty="0"/>
              <a:t> of the GSV images with Hispanic related business/road signs in Spanish. The two image on the left are financial business, the one on the upper right is a food place, the lower right is a road sign. </a:t>
            </a:r>
          </a:p>
          <a:p>
            <a:r>
              <a:rPr lang="en-US" dirty="0"/>
              <a:t>A side note, the location of the </a:t>
            </a:r>
            <a:r>
              <a:rPr lang="en-US" dirty="0" err="1"/>
              <a:t>img</a:t>
            </a:r>
            <a:r>
              <a:rPr lang="en-US" dirty="0"/>
              <a:t> on the lower right corner is very close to the US Mexico border. </a:t>
            </a:r>
          </a:p>
        </p:txBody>
      </p:sp>
      <p:sp>
        <p:nvSpPr>
          <p:cNvPr id="4" name="Slide Number Placeholder 3"/>
          <p:cNvSpPr>
            <a:spLocks noGrp="1"/>
          </p:cNvSpPr>
          <p:nvPr>
            <p:ph type="sldNum" sz="quarter" idx="5"/>
          </p:nvPr>
        </p:nvSpPr>
        <p:spPr/>
        <p:txBody>
          <a:bodyPr/>
          <a:lstStyle/>
          <a:p>
            <a:fld id="{B481B7D7-33F7-4CDD-BDB3-7A34249EF42D}" type="slidenum">
              <a:rPr lang="en-US" smtClean="0"/>
              <a:t>10</a:t>
            </a:fld>
            <a:endParaRPr lang="en-US"/>
          </a:p>
        </p:txBody>
      </p:sp>
    </p:spTree>
    <p:extLst>
      <p:ext uri="{BB962C8B-B14F-4D97-AF65-F5344CB8AC3E}">
        <p14:creationId xmlns:p14="http://schemas.microsoft.com/office/powerpoint/2010/main" val="954471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more images with English text. All </a:t>
            </a:r>
            <a:r>
              <a:rPr lang="en-US" dirty="0" err="1"/>
              <a:t>imgs</a:t>
            </a:r>
            <a:r>
              <a:rPr lang="en-US" dirty="0"/>
              <a:t> have Mexican food on their business signs. </a:t>
            </a:r>
          </a:p>
        </p:txBody>
      </p:sp>
      <p:sp>
        <p:nvSpPr>
          <p:cNvPr id="4" name="Slide Number Placeholder 3"/>
          <p:cNvSpPr>
            <a:spLocks noGrp="1"/>
          </p:cNvSpPr>
          <p:nvPr>
            <p:ph type="sldNum" sz="quarter" idx="5"/>
          </p:nvPr>
        </p:nvSpPr>
        <p:spPr/>
        <p:txBody>
          <a:bodyPr/>
          <a:lstStyle/>
          <a:p>
            <a:fld id="{B481B7D7-33F7-4CDD-BDB3-7A34249EF42D}" type="slidenum">
              <a:rPr lang="en-US" smtClean="0"/>
              <a:t>11</a:t>
            </a:fld>
            <a:endParaRPr lang="en-US"/>
          </a:p>
        </p:txBody>
      </p:sp>
    </p:spTree>
    <p:extLst>
      <p:ext uri="{BB962C8B-B14F-4D97-AF65-F5344CB8AC3E}">
        <p14:creationId xmlns:p14="http://schemas.microsoft.com/office/powerpoint/2010/main" val="2611232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the summary of the # of images. Among the 1.1 m </a:t>
            </a:r>
            <a:r>
              <a:rPr lang="en-US" dirty="0" err="1"/>
              <a:t>imgs</a:t>
            </a:r>
            <a:r>
              <a:rPr lang="en-US" dirty="0"/>
              <a:t>, around 6% contains text. Within the 6%, </a:t>
            </a:r>
            <a:r>
              <a:rPr lang="en-US" dirty="0" err="1"/>
              <a:t>img</a:t>
            </a:r>
            <a:r>
              <a:rPr lang="en-US" dirty="0"/>
              <a:t> in Spanish takes .029% of all images, and </a:t>
            </a:r>
            <a:r>
              <a:rPr lang="en-US" dirty="0" err="1"/>
              <a:t>img</a:t>
            </a:r>
            <a:r>
              <a:rPr lang="en-US" dirty="0"/>
              <a:t> contains Hispanic related features in English takes .007% of all. </a:t>
            </a:r>
          </a:p>
          <a:p>
            <a:r>
              <a:rPr lang="en-US" dirty="0"/>
              <a:t>Overall, there are 407 Hispanic related </a:t>
            </a:r>
            <a:r>
              <a:rPr lang="en-US" dirty="0" err="1"/>
              <a:t>imgs</a:t>
            </a:r>
            <a:r>
              <a:rPr lang="en-US" dirty="0"/>
              <a:t>, and takes .036% of all images</a:t>
            </a:r>
          </a:p>
        </p:txBody>
      </p:sp>
      <p:sp>
        <p:nvSpPr>
          <p:cNvPr id="4" name="Slide Number Placeholder 3"/>
          <p:cNvSpPr>
            <a:spLocks noGrp="1"/>
          </p:cNvSpPr>
          <p:nvPr>
            <p:ph type="sldNum" sz="quarter" idx="5"/>
          </p:nvPr>
        </p:nvSpPr>
        <p:spPr/>
        <p:txBody>
          <a:bodyPr/>
          <a:lstStyle/>
          <a:p>
            <a:fld id="{B481B7D7-33F7-4CDD-BDB3-7A34249EF42D}" type="slidenum">
              <a:rPr lang="en-US" smtClean="0"/>
              <a:t>12</a:t>
            </a:fld>
            <a:endParaRPr lang="en-US"/>
          </a:p>
        </p:txBody>
      </p:sp>
    </p:spTree>
    <p:extLst>
      <p:ext uri="{BB962C8B-B14F-4D97-AF65-F5344CB8AC3E}">
        <p14:creationId xmlns:p14="http://schemas.microsoft.com/office/powerpoint/2010/main" val="674780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 on the left shows the # of Hispanic related business signs, and map on the right shows the % of Hispanic pop on census tract level.</a:t>
            </a:r>
          </a:p>
          <a:p>
            <a:r>
              <a:rPr lang="en-US" dirty="0"/>
              <a:t>I want to point out a few things as you compare these two maps. </a:t>
            </a:r>
          </a:p>
          <a:p>
            <a:r>
              <a:rPr lang="en-US" dirty="0"/>
              <a:t>First, the census tract bordered by Mexico has from 70 to 96% of </a:t>
            </a:r>
            <a:r>
              <a:rPr lang="en-US" dirty="0" err="1"/>
              <a:t>Hisp</a:t>
            </a:r>
            <a:r>
              <a:rPr lang="en-US" dirty="0"/>
              <a:t> pop, and our study also found the most amount of </a:t>
            </a:r>
            <a:r>
              <a:rPr lang="en-US" dirty="0" err="1"/>
              <a:t>Hisp</a:t>
            </a:r>
            <a:r>
              <a:rPr lang="en-US" dirty="0"/>
              <a:t> related business signs in this tract.</a:t>
            </a:r>
          </a:p>
          <a:p>
            <a:r>
              <a:rPr lang="en-US" dirty="0"/>
              <a:t>2</a:t>
            </a:r>
            <a:r>
              <a:rPr lang="en-US" baseline="30000" dirty="0"/>
              <a:t>nd</a:t>
            </a:r>
            <a:r>
              <a:rPr lang="en-US" dirty="0"/>
              <a:t>,  this tiny tract on the north west side of county w/ has the most amount of Hispanic related business signs, similarly, high concentration of </a:t>
            </a:r>
            <a:r>
              <a:rPr lang="en-US" dirty="0" err="1"/>
              <a:t>hisp</a:t>
            </a:r>
            <a:r>
              <a:rPr lang="en-US" dirty="0"/>
              <a:t> population is also present on the right map. </a:t>
            </a:r>
          </a:p>
          <a:p>
            <a:r>
              <a:rPr lang="en-US" dirty="0"/>
              <a:t>Further, those inland tracts have the least amount of </a:t>
            </a:r>
            <a:r>
              <a:rPr lang="en-US" dirty="0" err="1"/>
              <a:t>Hisp</a:t>
            </a:r>
            <a:r>
              <a:rPr lang="en-US" dirty="0"/>
              <a:t> related business signs and also have very low % of </a:t>
            </a:r>
            <a:r>
              <a:rPr lang="en-US" dirty="0" err="1"/>
              <a:t>Hisp</a:t>
            </a:r>
            <a:r>
              <a:rPr lang="en-US" dirty="0"/>
              <a:t> pop. </a:t>
            </a:r>
          </a:p>
          <a:p>
            <a:r>
              <a:rPr lang="en-US" dirty="0"/>
              <a:t>Given this, we can say the # of </a:t>
            </a:r>
            <a:r>
              <a:rPr lang="en-US" dirty="0" err="1"/>
              <a:t>Hisp</a:t>
            </a:r>
            <a:r>
              <a:rPr lang="en-US" dirty="0"/>
              <a:t> related business signs correlate with % of </a:t>
            </a:r>
            <a:r>
              <a:rPr lang="en-US" dirty="0" err="1"/>
              <a:t>Hisp</a:t>
            </a:r>
            <a:r>
              <a:rPr lang="en-US" dirty="0"/>
              <a:t> pop in some census tracts, even though not in all of them. </a:t>
            </a:r>
          </a:p>
        </p:txBody>
      </p:sp>
      <p:sp>
        <p:nvSpPr>
          <p:cNvPr id="4" name="Slide Number Placeholder 3"/>
          <p:cNvSpPr>
            <a:spLocks noGrp="1"/>
          </p:cNvSpPr>
          <p:nvPr>
            <p:ph type="sldNum" sz="quarter" idx="5"/>
          </p:nvPr>
        </p:nvSpPr>
        <p:spPr/>
        <p:txBody>
          <a:bodyPr/>
          <a:lstStyle/>
          <a:p>
            <a:fld id="{B481B7D7-33F7-4CDD-BDB3-7A34249EF42D}" type="slidenum">
              <a:rPr lang="en-US" smtClean="0"/>
              <a:t>13</a:t>
            </a:fld>
            <a:endParaRPr lang="en-US"/>
          </a:p>
        </p:txBody>
      </p:sp>
    </p:spTree>
    <p:extLst>
      <p:ext uri="{BB962C8B-B14F-4D97-AF65-F5344CB8AC3E}">
        <p14:creationId xmlns:p14="http://schemas.microsoft.com/office/powerpoint/2010/main" val="2592888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 on the left is again the % of pop in each census tract, the right map shows where the participants were recruited from in </a:t>
            </a:r>
            <a:r>
              <a:rPr lang="en-US" dirty="0" err="1"/>
              <a:t>CoM</a:t>
            </a:r>
            <a:r>
              <a:rPr lang="en-US" dirty="0"/>
              <a:t> study.</a:t>
            </a:r>
          </a:p>
          <a:p>
            <a:endParaRPr lang="en-US" dirty="0"/>
          </a:p>
          <a:p>
            <a:r>
              <a:rPr lang="en-US" dirty="0"/>
              <a:t>By comparing the maps, I realized that the </a:t>
            </a:r>
            <a:r>
              <a:rPr lang="en-US" dirty="0" err="1"/>
              <a:t>Hisp</a:t>
            </a:r>
            <a:r>
              <a:rPr lang="en-US" dirty="0"/>
              <a:t> </a:t>
            </a:r>
            <a:r>
              <a:rPr lang="en-US" dirty="0" err="1"/>
              <a:t>CoM</a:t>
            </a:r>
            <a:r>
              <a:rPr lang="en-US" dirty="0"/>
              <a:t> survey participants were not necessarily from denser Hispanic communities, but were rather evenly distributed in tracts closer to coastline. This strengthened our choice of % </a:t>
            </a:r>
            <a:r>
              <a:rPr lang="en-US" dirty="0" err="1"/>
              <a:t>Hisp</a:t>
            </a:r>
            <a:r>
              <a:rPr lang="en-US" dirty="0"/>
              <a:t> pop as a control variable in upcoming spatial regression analysis. </a:t>
            </a:r>
          </a:p>
        </p:txBody>
      </p:sp>
      <p:sp>
        <p:nvSpPr>
          <p:cNvPr id="4" name="Slide Number Placeholder 3"/>
          <p:cNvSpPr>
            <a:spLocks noGrp="1"/>
          </p:cNvSpPr>
          <p:nvPr>
            <p:ph type="sldNum" sz="quarter" idx="5"/>
          </p:nvPr>
        </p:nvSpPr>
        <p:spPr/>
        <p:txBody>
          <a:bodyPr/>
          <a:lstStyle/>
          <a:p>
            <a:fld id="{B481B7D7-33F7-4CDD-BDB3-7A34249EF42D}" type="slidenum">
              <a:rPr lang="en-US" smtClean="0"/>
              <a:t>14</a:t>
            </a:fld>
            <a:endParaRPr lang="en-US"/>
          </a:p>
        </p:txBody>
      </p:sp>
    </p:spTree>
    <p:extLst>
      <p:ext uri="{BB962C8B-B14F-4D97-AF65-F5344CB8AC3E}">
        <p14:creationId xmlns:p14="http://schemas.microsoft.com/office/powerpoint/2010/main" val="3887990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waiting for exact residential address of </a:t>
            </a:r>
            <a:r>
              <a:rPr lang="en-US" dirty="0" err="1"/>
              <a:t>CoM</a:t>
            </a:r>
            <a:r>
              <a:rPr lang="en-US" dirty="0"/>
              <a:t> survey participants from our coauthor. With participants’ locations, we could link their acculturation levels to the result from GSV images. From there, we’ll do spatial regression.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DV will be </a:t>
            </a:r>
            <a:r>
              <a:rPr lang="en-US" sz="1200" b="1" dirty="0" err="1"/>
              <a:t>CoM</a:t>
            </a:r>
            <a:r>
              <a:rPr lang="en-US" sz="1200" b="1" dirty="0"/>
              <a:t> </a:t>
            </a:r>
            <a:r>
              <a:rPr lang="en-US" sz="1200" dirty="0"/>
              <a:t>participants’ acculturation level, which consist of US </a:t>
            </a:r>
            <a:r>
              <a:rPr lang="en-US" sz="1200" dirty="0" err="1"/>
              <a:t>identiy</a:t>
            </a:r>
            <a:r>
              <a:rPr lang="en-US" sz="1200" dirty="0"/>
              <a:t>, Native </a:t>
            </a:r>
            <a:r>
              <a:rPr lang="en-US" sz="1200" dirty="0" err="1"/>
              <a:t>identiy</a:t>
            </a:r>
            <a:r>
              <a:rPr lang="en-US" sz="1200" dirty="0"/>
              <a:t>, English language proficiency, native language proficiency.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IV will be </a:t>
            </a:r>
            <a:r>
              <a:rPr lang="en-US" sz="1200" dirty="0"/>
              <a:t># of Hispanic related business signs, and </a:t>
            </a:r>
            <a:r>
              <a:rPr lang="en-US" sz="1200" b="1" dirty="0"/>
              <a:t>we also use % </a:t>
            </a:r>
            <a:r>
              <a:rPr lang="en-US" sz="1200" dirty="0"/>
              <a:t>Latino population as the control variable.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With this model, </a:t>
            </a:r>
            <a:r>
              <a:rPr lang="en-US" sz="1200" dirty="0"/>
              <a:t>we can test the association of </a:t>
            </a:r>
            <a:r>
              <a:rPr lang="en-US" sz="1200" dirty="0" err="1"/>
              <a:t>Hispnic</a:t>
            </a:r>
            <a:r>
              <a:rPr lang="en-US" sz="1200" dirty="0"/>
              <a:t> related features and acculturation level.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481B7D7-33F7-4CDD-BDB3-7A34249EF42D}" type="slidenum">
              <a:rPr lang="en-US" smtClean="0"/>
              <a:t>15</a:t>
            </a:fld>
            <a:endParaRPr lang="en-US"/>
          </a:p>
        </p:txBody>
      </p:sp>
    </p:spTree>
    <p:extLst>
      <p:ext uri="{BB962C8B-B14F-4D97-AF65-F5344CB8AC3E}">
        <p14:creationId xmlns:p14="http://schemas.microsoft.com/office/powerpoint/2010/main" val="1867838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81B7D7-33F7-4CDD-BDB3-7A34249EF42D}" type="slidenum">
              <a:rPr lang="en-US" smtClean="0"/>
              <a:t>16</a:t>
            </a:fld>
            <a:endParaRPr lang="en-US"/>
          </a:p>
        </p:txBody>
      </p:sp>
    </p:spTree>
    <p:extLst>
      <p:ext uri="{BB962C8B-B14F-4D97-AF65-F5344CB8AC3E}">
        <p14:creationId xmlns:p14="http://schemas.microsoft.com/office/powerpoint/2010/main" val="2013587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81B7D7-33F7-4CDD-BDB3-7A34249EF42D}" type="slidenum">
              <a:rPr lang="en-US" smtClean="0"/>
              <a:t>18</a:t>
            </a:fld>
            <a:endParaRPr lang="en-US"/>
          </a:p>
        </p:txBody>
      </p:sp>
    </p:spTree>
    <p:extLst>
      <p:ext uri="{BB962C8B-B14F-4D97-AF65-F5344CB8AC3E}">
        <p14:creationId xmlns:p14="http://schemas.microsoft.com/office/powerpoint/2010/main" val="472838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introduce a little </a:t>
            </a:r>
            <a:r>
              <a:rPr lang="en-US" dirty="0" err="1"/>
              <a:t>bckg</a:t>
            </a:r>
            <a:r>
              <a:rPr lang="en-US" dirty="0"/>
              <a:t> about neighborhood, health, and acculturation research. </a:t>
            </a:r>
          </a:p>
          <a:p>
            <a:r>
              <a:rPr lang="en-US" sz="1200" b="1" i="0" kern="1200" dirty="0">
                <a:solidFill>
                  <a:schemeClr val="tx1"/>
                </a:solidFill>
                <a:effectLst/>
                <a:latin typeface="+mn-lt"/>
                <a:ea typeface="+mn-ea"/>
                <a:cs typeface="+mn-cs"/>
              </a:rPr>
              <a:t>The 1</a:t>
            </a:r>
            <a:r>
              <a:rPr lang="en-US" sz="1200" b="1" i="0" kern="1200" baseline="30000" dirty="0">
                <a:solidFill>
                  <a:schemeClr val="tx1"/>
                </a:solidFill>
                <a:effectLst/>
                <a:latin typeface="+mn-lt"/>
                <a:ea typeface="+mn-ea"/>
                <a:cs typeface="+mn-cs"/>
              </a:rPr>
              <a:t>st</a:t>
            </a:r>
            <a:r>
              <a:rPr lang="en-US" sz="1200" b="1" i="0" kern="1200" dirty="0">
                <a:solidFill>
                  <a:schemeClr val="tx1"/>
                </a:solidFill>
                <a:effectLst/>
                <a:latin typeface="+mn-lt"/>
                <a:ea typeface="+mn-ea"/>
                <a:cs typeface="+mn-cs"/>
              </a:rPr>
              <a:t> study </a:t>
            </a:r>
            <a:r>
              <a:rPr lang="en-US" sz="1200" b="0" i="0" kern="1200" dirty="0">
                <a:solidFill>
                  <a:schemeClr val="tx1"/>
                </a:solidFill>
                <a:effectLst/>
                <a:latin typeface="+mn-lt"/>
                <a:ea typeface="+mn-ea"/>
                <a:cs typeface="+mn-cs"/>
              </a:rPr>
              <a:t>on health behaviors found that obesity was significantly associated with neighborhood-level factors, particularly the availability of supermarkets and food stores, fitness facilities, percent of commercial land use.</a:t>
            </a:r>
          </a:p>
          <a:p>
            <a:r>
              <a:rPr lang="en-US" sz="1200" b="1" i="0" kern="1200" dirty="0">
                <a:solidFill>
                  <a:schemeClr val="tx1"/>
                </a:solidFill>
                <a:effectLst/>
                <a:latin typeface="+mn-lt"/>
                <a:ea typeface="+mn-ea"/>
                <a:cs typeface="+mn-cs"/>
              </a:rPr>
              <a:t>The 2</a:t>
            </a:r>
            <a:r>
              <a:rPr lang="en-US" sz="1200" b="1" i="0" kern="1200" baseline="30000" dirty="0">
                <a:solidFill>
                  <a:schemeClr val="tx1"/>
                </a:solidFill>
                <a:effectLst/>
                <a:latin typeface="+mn-lt"/>
                <a:ea typeface="+mn-ea"/>
                <a:cs typeface="+mn-cs"/>
              </a:rPr>
              <a:t>nd</a:t>
            </a:r>
            <a:r>
              <a:rPr lang="en-US" sz="1200" b="1" i="0" kern="1200" dirty="0">
                <a:solidFill>
                  <a:schemeClr val="tx1"/>
                </a:solidFill>
                <a:effectLst/>
                <a:latin typeface="+mn-lt"/>
                <a:ea typeface="+mn-ea"/>
                <a:cs typeface="+mn-cs"/>
              </a:rPr>
              <a:t> study </a:t>
            </a:r>
            <a:r>
              <a:rPr lang="en-US" sz="1200" b="0" i="0" kern="1200" dirty="0">
                <a:solidFill>
                  <a:schemeClr val="tx1"/>
                </a:solidFill>
                <a:effectLst/>
                <a:latin typeface="+mn-lt"/>
                <a:ea typeface="+mn-ea"/>
                <a:cs typeface="+mn-cs"/>
              </a:rPr>
              <a:t>on chronic conditions found neighborhood disadvantage has a strong impact on adolescents' likelihood of becoming obese and contextual influences may increase in strength as they age.</a:t>
            </a:r>
          </a:p>
          <a:p>
            <a:r>
              <a:rPr lang="en-US" sz="1200" b="1" i="0" kern="1200" dirty="0">
                <a:solidFill>
                  <a:schemeClr val="tx1"/>
                </a:solidFill>
                <a:effectLst/>
                <a:latin typeface="+mn-lt"/>
                <a:ea typeface="+mn-ea"/>
                <a:cs typeface="+mn-cs"/>
              </a:rPr>
              <a:t>The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study </a:t>
            </a:r>
            <a:r>
              <a:rPr lang="en-US" sz="1200" b="0" i="0" kern="1200" dirty="0">
                <a:solidFill>
                  <a:schemeClr val="tx1"/>
                </a:solidFill>
                <a:effectLst/>
                <a:latin typeface="+mn-lt"/>
                <a:ea typeface="+mn-ea"/>
                <a:cs typeface="+mn-cs"/>
              </a:rPr>
              <a:t>on mental health found that persons living in </a:t>
            </a:r>
            <a:r>
              <a:rPr lang="en-US" sz="1200" b="0" i="0" kern="1200" dirty="0" err="1">
                <a:solidFill>
                  <a:schemeClr val="tx1"/>
                </a:solidFill>
                <a:effectLst/>
                <a:latin typeface="+mn-lt"/>
                <a:ea typeface="+mn-ea"/>
                <a:cs typeface="+mn-cs"/>
              </a:rPr>
              <a:t>neighbourhoods</a:t>
            </a:r>
            <a:r>
              <a:rPr lang="en-US" sz="1200" b="0" i="0" kern="1200" dirty="0">
                <a:solidFill>
                  <a:schemeClr val="tx1"/>
                </a:solidFill>
                <a:effectLst/>
                <a:latin typeface="+mn-lt"/>
                <a:ea typeface="+mn-ea"/>
                <a:cs typeface="+mn-cs"/>
              </a:rPr>
              <a:t> with poorer features of the built environment were 29%–58% more likely to report past six month depression and 36%–64% more likely to report lifetime depression than ppl living in </a:t>
            </a:r>
            <a:r>
              <a:rPr lang="en-US" sz="1200" b="0" i="0" kern="1200" dirty="0" err="1">
                <a:solidFill>
                  <a:schemeClr val="tx1"/>
                </a:solidFill>
                <a:effectLst/>
                <a:latin typeface="+mn-lt"/>
                <a:ea typeface="+mn-ea"/>
                <a:cs typeface="+mn-cs"/>
              </a:rPr>
              <a:t>neighbourhoods</a:t>
            </a:r>
            <a:r>
              <a:rPr lang="en-US" sz="1200" b="0" i="0" kern="1200" dirty="0">
                <a:solidFill>
                  <a:schemeClr val="tx1"/>
                </a:solidFill>
                <a:effectLst/>
                <a:latin typeface="+mn-lt"/>
                <a:ea typeface="+mn-ea"/>
                <a:cs typeface="+mn-cs"/>
              </a:rPr>
              <a:t> w/ by better features of the built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5"/>
          </p:nvPr>
        </p:nvSpPr>
        <p:spPr/>
        <p:txBody>
          <a:bodyPr/>
          <a:lstStyle/>
          <a:p>
            <a:fld id="{B481B7D7-33F7-4CDD-BDB3-7A34249EF42D}" type="slidenum">
              <a:rPr lang="en-US" smtClean="0"/>
              <a:t>2</a:t>
            </a:fld>
            <a:endParaRPr lang="en-US"/>
          </a:p>
        </p:txBody>
      </p:sp>
    </p:spTree>
    <p:extLst>
      <p:ext uri="{BB962C8B-B14F-4D97-AF65-F5344CB8AC3E}">
        <p14:creationId xmlns:p14="http://schemas.microsoft.com/office/powerpoint/2010/main" val="1778394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Several acculturation </a:t>
            </a:r>
            <a:r>
              <a:rPr lang="en-US" sz="1200" b="0" i="0" kern="1200" dirty="0">
                <a:solidFill>
                  <a:schemeClr val="tx1"/>
                </a:solidFill>
                <a:effectLst/>
                <a:latin typeface="+mn-lt"/>
                <a:ea typeface="+mn-ea"/>
                <a:cs typeface="+mn-cs"/>
              </a:rPr>
              <a:t>studies noted the importance of neighborhood environment, but few studies describe neighborhood influences on acculturation and adaptation of individuals with immigrants history.</a:t>
            </a:r>
          </a:p>
          <a:p>
            <a:r>
              <a:rPr lang="en-US" sz="1200" b="1" i="0" kern="1200" dirty="0">
                <a:solidFill>
                  <a:schemeClr val="tx1"/>
                </a:solidFill>
                <a:effectLst/>
                <a:latin typeface="+mn-lt"/>
                <a:ea typeface="+mn-ea"/>
                <a:cs typeface="+mn-cs"/>
              </a:rPr>
              <a:t>The 1</a:t>
            </a:r>
            <a:r>
              <a:rPr lang="en-US" sz="1200" b="1" i="0" kern="1200" baseline="30000" dirty="0">
                <a:solidFill>
                  <a:schemeClr val="tx1"/>
                </a:solidFill>
                <a:effectLst/>
                <a:latin typeface="+mn-lt"/>
                <a:ea typeface="+mn-ea"/>
                <a:cs typeface="+mn-cs"/>
              </a:rPr>
              <a:t>st</a:t>
            </a:r>
            <a:r>
              <a:rPr lang="en-US" sz="1200" b="1" i="0" kern="1200" dirty="0">
                <a:solidFill>
                  <a:schemeClr val="tx1"/>
                </a:solidFill>
                <a:effectLst/>
                <a:latin typeface="+mn-lt"/>
                <a:ea typeface="+mn-ea"/>
                <a:cs typeface="+mn-cs"/>
              </a:rPr>
              <a:t> study’s </a:t>
            </a:r>
            <a:r>
              <a:rPr lang="en-US" sz="1200" b="1" i="0" kern="1200" dirty="0" err="1">
                <a:solidFill>
                  <a:schemeClr val="tx1"/>
                </a:solidFill>
                <a:effectLst/>
                <a:latin typeface="+mn-lt"/>
                <a:ea typeface="+mn-ea"/>
                <a:cs typeface="+mn-cs"/>
              </a:rPr>
              <a:t>popu</a:t>
            </a:r>
            <a:r>
              <a:rPr lang="en-US" sz="1200" b="1" i="0" kern="1200">
                <a:solidFill>
                  <a:schemeClr val="tx1"/>
                </a:solidFill>
                <a:effectLst/>
                <a:latin typeface="+mn-lt"/>
                <a:ea typeface="+mn-ea"/>
                <a:cs typeface="+mn-cs"/>
              </a:rPr>
              <a:t> consists of Hispanic </a:t>
            </a:r>
            <a:r>
              <a:rPr lang="en-US" sz="1200" b="1" i="0" kern="1200" dirty="0">
                <a:solidFill>
                  <a:schemeClr val="tx1"/>
                </a:solidFill>
                <a:effectLst/>
                <a:latin typeface="+mn-lt"/>
                <a:ea typeface="+mn-ea"/>
                <a:cs typeface="+mn-cs"/>
              </a:rPr>
              <a:t>and Asian young adult of all generation statuses and whites as the comparison group. Results show  </a:t>
            </a:r>
            <a:r>
              <a:rPr lang="en-US" sz="1200" b="0" i="0" kern="1200" dirty="0">
                <a:solidFill>
                  <a:schemeClr val="tx1"/>
                </a:solidFill>
                <a:effectLst/>
                <a:latin typeface="+mn-lt"/>
                <a:ea typeface="+mn-ea"/>
                <a:cs typeface="+mn-cs"/>
              </a:rPr>
              <a:t>that an immigrant health advantage is found for first generation Asians. </a:t>
            </a:r>
            <a:r>
              <a:rPr lang="en-US" sz="1200" b="1" i="0" kern="1200" dirty="0">
                <a:solidFill>
                  <a:schemeClr val="tx1"/>
                </a:solidFill>
                <a:effectLst/>
                <a:latin typeface="+mn-lt"/>
                <a:ea typeface="+mn-ea"/>
                <a:cs typeface="+mn-cs"/>
              </a:rPr>
              <a:t>Conversely, a greater likelihood of being obese </a:t>
            </a:r>
            <a:r>
              <a:rPr lang="en-US" sz="1200" b="0" i="0" kern="1200" dirty="0">
                <a:solidFill>
                  <a:schemeClr val="tx1"/>
                </a:solidFill>
                <a:effectLst/>
                <a:latin typeface="+mn-lt"/>
                <a:ea typeface="+mn-ea"/>
                <a:cs typeface="+mn-cs"/>
              </a:rPr>
              <a:t>is found for 2</a:t>
            </a:r>
            <a:r>
              <a:rPr lang="en-US" sz="1200" b="0" i="0" kern="1200" baseline="30000" dirty="0">
                <a:solidFill>
                  <a:schemeClr val="tx1"/>
                </a:solidFill>
                <a:effectLst/>
                <a:latin typeface="+mn-lt"/>
                <a:ea typeface="+mn-ea"/>
                <a:cs typeface="+mn-cs"/>
              </a:rPr>
              <a:t>nd</a:t>
            </a:r>
            <a:r>
              <a:rPr lang="en-US" sz="1200" b="0" i="0" kern="1200" dirty="0">
                <a:solidFill>
                  <a:schemeClr val="tx1"/>
                </a:solidFill>
                <a:effectLst/>
                <a:latin typeface="+mn-lt"/>
                <a:ea typeface="+mn-ea"/>
                <a:cs typeface="+mn-cs"/>
              </a:rPr>
              <a:t>,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and higher generation Hispanics compared to third and higher generation Whites. Further, an immigrants enclave work as a buffer against health risks that relate to obesity, particularly in poor neighborhoods. </a:t>
            </a:r>
          </a:p>
          <a:p>
            <a:r>
              <a:rPr lang="en-US" sz="1200" b="1" i="0" kern="1200" dirty="0">
                <a:solidFill>
                  <a:schemeClr val="tx1"/>
                </a:solidFill>
                <a:effectLst/>
                <a:latin typeface="+mn-lt"/>
                <a:ea typeface="+mn-ea"/>
                <a:cs typeface="+mn-cs"/>
              </a:rPr>
              <a:t>The second study </a:t>
            </a:r>
            <a:r>
              <a:rPr lang="en-US" sz="1200" b="0" i="0" kern="1200" dirty="0">
                <a:solidFill>
                  <a:schemeClr val="tx1"/>
                </a:solidFill>
                <a:effectLst/>
                <a:latin typeface="+mn-lt"/>
                <a:ea typeface="+mn-ea"/>
                <a:cs typeface="+mn-cs"/>
              </a:rPr>
              <a:t>examined how </a:t>
            </a:r>
            <a:r>
              <a:rPr lang="en-US" sz="1200" b="0" i="0" kern="1200" dirty="0" err="1">
                <a:solidFill>
                  <a:schemeClr val="tx1"/>
                </a:solidFill>
                <a:effectLst/>
                <a:latin typeface="+mn-lt"/>
                <a:ea typeface="+mn-ea"/>
                <a:cs typeface="+mn-cs"/>
              </a:rPr>
              <a:t>neigborhood</a:t>
            </a:r>
            <a:r>
              <a:rPr lang="en-US" sz="1200" b="0" i="0" kern="1200" dirty="0">
                <a:solidFill>
                  <a:schemeClr val="tx1"/>
                </a:solidFill>
                <a:effectLst/>
                <a:latin typeface="+mn-lt"/>
                <a:ea typeface="+mn-ea"/>
                <a:cs typeface="+mn-cs"/>
              </a:rPr>
              <a:t> immigrants concentration impacted acculturation among former Soviet immigrant women, and found that the degree of impact depends on neighborhood characteristics. Specifically, no significant relationship between neighborhood Russian immigrant concentration and American acculturation was found, and that largely was due to the fact that most Russian immigrants live in d</a:t>
            </a:r>
            <a:r>
              <a:rPr lang="en-US" sz="1200" b="0" i="1" kern="1200" dirty="0">
                <a:solidFill>
                  <a:schemeClr val="tx1"/>
                </a:solidFill>
                <a:effectLst/>
                <a:latin typeface="+mn-lt"/>
                <a:ea typeface="+mn-ea"/>
                <a:cs typeface="+mn-cs"/>
              </a:rPr>
              <a:t>iverse immigrant enclaves</a:t>
            </a:r>
            <a:r>
              <a:rPr lang="en-US" sz="1200" b="0" i="0" kern="1200" dirty="0">
                <a:solidFill>
                  <a:schemeClr val="tx1"/>
                </a:solidFill>
                <a:effectLst/>
                <a:latin typeface="+mn-lt"/>
                <a:ea typeface="+mn-ea"/>
                <a:cs typeface="+mn-cs"/>
              </a:rPr>
              <a:t> as opposed to single immigrant enclave.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481B7D7-33F7-4CDD-BDB3-7A34249EF42D}" type="slidenum">
              <a:rPr lang="en-US" smtClean="0"/>
              <a:t>3</a:t>
            </a:fld>
            <a:endParaRPr lang="en-US"/>
          </a:p>
        </p:txBody>
      </p:sp>
    </p:spTree>
    <p:extLst>
      <p:ext uri="{BB962C8B-B14F-4D97-AF65-F5344CB8AC3E}">
        <p14:creationId xmlns:p14="http://schemas.microsoft.com/office/powerpoint/2010/main" val="1795033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However, </a:t>
            </a:r>
            <a:r>
              <a:rPr lang="en-US" sz="1200" b="0" i="0" kern="1200" dirty="0">
                <a:solidFill>
                  <a:schemeClr val="tx1"/>
                </a:solidFill>
                <a:effectLst/>
                <a:latin typeface="+mn-lt"/>
                <a:ea typeface="+mn-ea"/>
                <a:cs typeface="+mn-cs"/>
              </a:rPr>
              <a:t>our study hopes to test a different perspective, that is, high Hispanics concentration impact their acculturation levels.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Specifically</a:t>
            </a:r>
            <a:r>
              <a:rPr lang="en-US" sz="1200" b="0" i="0" kern="1200" dirty="0">
                <a:solidFill>
                  <a:schemeClr val="tx1"/>
                </a:solidFill>
                <a:effectLst/>
                <a:latin typeface="+mn-lt"/>
                <a:ea typeface="+mn-ea"/>
                <a:cs typeface="+mn-cs"/>
              </a:rPr>
              <a:t>, we used a physical </a:t>
            </a:r>
            <a:r>
              <a:rPr lang="en-US" sz="1200" b="0" i="0" kern="1200" dirty="0" err="1">
                <a:solidFill>
                  <a:schemeClr val="tx1"/>
                </a:solidFill>
                <a:effectLst/>
                <a:latin typeface="+mn-lt"/>
                <a:ea typeface="+mn-ea"/>
                <a:cs typeface="+mn-cs"/>
              </a:rPr>
              <a:t>neigborhood</a:t>
            </a:r>
            <a:r>
              <a:rPr lang="en-US" sz="1200" b="0" i="0" kern="1200" dirty="0">
                <a:solidFill>
                  <a:schemeClr val="tx1"/>
                </a:solidFill>
                <a:effectLst/>
                <a:latin typeface="+mn-lt"/>
                <a:ea typeface="+mn-ea"/>
                <a:cs typeface="+mn-cs"/>
              </a:rPr>
              <a:t> lens to examine </a:t>
            </a:r>
            <a:r>
              <a:rPr lang="en-US" sz="1200" dirty="0"/>
              <a:t>relationships between neighborhood Hispanic features and acculturation level. Hispanic features include a variety of things related to ppl from Hispanic countries, their culture, and business. I put business concentration here because business signs are most likely to be captured than i.e. cultural symbols.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The 1</a:t>
            </a:r>
            <a:r>
              <a:rPr lang="en-GB" sz="1200" b="1" baseline="30000" dirty="0"/>
              <a:t>st</a:t>
            </a:r>
            <a:r>
              <a:rPr lang="en-GB" sz="1200" b="1" dirty="0"/>
              <a:t> hypothesis is  </a:t>
            </a:r>
            <a:r>
              <a:rPr lang="en-GB" sz="1200" dirty="0"/>
              <a:t>Neighbourhoods with more Hispanic culture related features ease the acculturation process and increase acculturation level for two reasons: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 </a:t>
            </a:r>
            <a:r>
              <a:rPr lang="en-GB" sz="1200" dirty="0"/>
              <a:t>First, studies show this type of neighbourhood </a:t>
            </a:r>
            <a:r>
              <a:rPr lang="en-US" sz="1200" b="0" i="0" kern="1200" dirty="0">
                <a:solidFill>
                  <a:schemeClr val="tx1"/>
                </a:solidFill>
                <a:effectLst/>
                <a:latin typeface="+mn-lt"/>
                <a:ea typeface="+mn-ea"/>
                <a:cs typeface="+mn-cs"/>
              </a:rPr>
              <a:t>provide an opportunity to be connected to familiar aspects of preimmigration life while developing new ties and identities. 2)It also provides easy access to special foods, ethnic social networks, and other resources that contribute to immigrants’ positive mental health through shared culture and language.</a:t>
            </a:r>
            <a:endParaRPr lang="en-GB" sz="1200" dirty="0"/>
          </a:p>
          <a:p>
            <a:r>
              <a:rPr lang="en-US" b="1" dirty="0"/>
              <a:t>The 2</a:t>
            </a:r>
            <a:r>
              <a:rPr lang="en-US" b="1" baseline="30000" dirty="0"/>
              <a:t>nd</a:t>
            </a:r>
            <a:r>
              <a:rPr lang="en-US" b="1" dirty="0"/>
              <a:t> hypothesis is </a:t>
            </a:r>
            <a:r>
              <a:rPr lang="en-US" dirty="0"/>
              <a:t>that ppl of high acculturation level are more inclined &amp; capable of changing their neighborhood to incorporate more home culture related features</a:t>
            </a:r>
          </a:p>
          <a:p>
            <a:r>
              <a:rPr lang="en-US" dirty="0"/>
              <a:t>Based on the two hypothesis,  </a:t>
            </a:r>
            <a:r>
              <a:rPr lang="en-US" b="1" dirty="0"/>
              <a:t>our conceptual framework is shown here, </a:t>
            </a:r>
            <a:r>
              <a:rPr lang="en-US" dirty="0"/>
              <a:t>and it means more </a:t>
            </a:r>
            <a:r>
              <a:rPr lang="en-US" dirty="0" err="1"/>
              <a:t>Hisp</a:t>
            </a:r>
            <a:r>
              <a:rPr lang="en-US" dirty="0"/>
              <a:t> related features lead to higher acculturation level, and high acculturation level lead to more </a:t>
            </a:r>
            <a:r>
              <a:rPr lang="en-US" dirty="0" err="1"/>
              <a:t>Hisp</a:t>
            </a:r>
            <a:r>
              <a:rPr lang="en-US" dirty="0"/>
              <a:t> related features</a:t>
            </a:r>
          </a:p>
        </p:txBody>
      </p:sp>
      <p:sp>
        <p:nvSpPr>
          <p:cNvPr id="4" name="Slide Number Placeholder 3"/>
          <p:cNvSpPr>
            <a:spLocks noGrp="1"/>
          </p:cNvSpPr>
          <p:nvPr>
            <p:ph type="sldNum" sz="quarter" idx="5"/>
          </p:nvPr>
        </p:nvSpPr>
        <p:spPr/>
        <p:txBody>
          <a:bodyPr/>
          <a:lstStyle/>
          <a:p>
            <a:fld id="{B481B7D7-33F7-4CDD-BDB3-7A34249EF42D}" type="slidenum">
              <a:rPr lang="en-US" smtClean="0"/>
              <a:t>4</a:t>
            </a:fld>
            <a:endParaRPr lang="en-US"/>
          </a:p>
        </p:txBody>
      </p:sp>
    </p:spTree>
    <p:extLst>
      <p:ext uri="{BB962C8B-B14F-4D97-AF65-F5344CB8AC3E}">
        <p14:creationId xmlns:p14="http://schemas.microsoft.com/office/powerpoint/2010/main" val="1248081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used two datasets. </a:t>
            </a:r>
          </a:p>
          <a:p>
            <a:r>
              <a:rPr lang="en-US" dirty="0"/>
              <a:t>The 1</a:t>
            </a:r>
            <a:r>
              <a:rPr lang="en-US" baseline="30000" dirty="0"/>
              <a:t>st</a:t>
            </a:r>
            <a:r>
              <a:rPr lang="en-US" dirty="0"/>
              <a:t> is Google SV images, of 1.13 million, took within SD county, CA. For the exact location of each image, that is the street intersections of all U.S. road types, and their </a:t>
            </a:r>
            <a:r>
              <a:rPr lang="en-US" dirty="0" err="1"/>
              <a:t>lat</a:t>
            </a:r>
            <a:r>
              <a:rPr lang="en-US" dirty="0"/>
              <a:t> and </a:t>
            </a:r>
            <a:r>
              <a:rPr lang="en-US" dirty="0" err="1"/>
              <a:t>lon</a:t>
            </a:r>
            <a:r>
              <a:rPr lang="en-US" dirty="0"/>
              <a:t> were used to extract the images from Google. </a:t>
            </a:r>
          </a:p>
          <a:p>
            <a:r>
              <a:rPr lang="en-US" dirty="0"/>
              <a:t>For each location, images were took at 4 directions (WESN) ,  and </a:t>
            </a:r>
            <a:r>
              <a:rPr lang="en-US" dirty="0" err="1"/>
              <a:t>betw</a:t>
            </a:r>
            <a:r>
              <a:rPr lang="en-US" dirty="0"/>
              <a:t> 2017-18</a:t>
            </a:r>
          </a:p>
          <a:p>
            <a:r>
              <a:rPr lang="en-US" dirty="0"/>
              <a:t>The 2</a:t>
            </a:r>
            <a:r>
              <a:rPr lang="en-US" baseline="30000" dirty="0"/>
              <a:t>nd</a:t>
            </a:r>
            <a:r>
              <a:rPr lang="en-US" dirty="0"/>
              <a:t> is </a:t>
            </a:r>
            <a:r>
              <a:rPr lang="en-US" dirty="0" err="1"/>
              <a:t>CoM</a:t>
            </a:r>
            <a:r>
              <a:rPr lang="en-US" dirty="0"/>
              <a:t> survey data, which has 250 Hispanic participants that are </a:t>
            </a:r>
            <a:r>
              <a:rPr lang="en-US" dirty="0" err="1"/>
              <a:t>beween</a:t>
            </a:r>
            <a:r>
              <a:rPr lang="en-US" dirty="0"/>
              <a:t> age 18 &amp; 80, also in SD county, between 2014-17. The specific variables we use to represent the acculturation levels are …</a:t>
            </a:r>
          </a:p>
        </p:txBody>
      </p:sp>
      <p:sp>
        <p:nvSpPr>
          <p:cNvPr id="4" name="Slide Number Placeholder 3"/>
          <p:cNvSpPr>
            <a:spLocks noGrp="1"/>
          </p:cNvSpPr>
          <p:nvPr>
            <p:ph type="sldNum" sz="quarter" idx="5"/>
          </p:nvPr>
        </p:nvSpPr>
        <p:spPr/>
        <p:txBody>
          <a:bodyPr/>
          <a:lstStyle/>
          <a:p>
            <a:fld id="{B481B7D7-33F7-4CDD-BDB3-7A34249EF42D}" type="slidenum">
              <a:rPr lang="en-US" smtClean="0"/>
              <a:t>5</a:t>
            </a:fld>
            <a:endParaRPr lang="en-US"/>
          </a:p>
        </p:txBody>
      </p:sp>
    </p:spTree>
    <p:extLst>
      <p:ext uri="{BB962C8B-B14F-4D97-AF65-F5344CB8AC3E}">
        <p14:creationId xmlns:p14="http://schemas.microsoft.com/office/powerpoint/2010/main" val="1212616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One of the reasons </a:t>
            </a:r>
            <a:r>
              <a:rPr lang="en-US" dirty="0"/>
              <a:t>for using GSV was that this dataset is very new, and there are only a few publications used it to study physical neighborhood.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paper on the left wa</a:t>
            </a:r>
            <a:r>
              <a:rPr lang="en-US" dirty="0"/>
              <a:t>s led by Dr. Nguyen at UMD, who shared their GSV with us. They studied the association of build env features and U.S. health outcomes. Their findings suggest a</a:t>
            </a:r>
            <a:r>
              <a:rPr lang="en-US" sz="1200" b="0" i="0" u="none" strike="noStrike" kern="1200" baseline="0" dirty="0">
                <a:solidFill>
                  <a:schemeClr val="tx1"/>
                </a:solidFill>
                <a:latin typeface="+mn-lt"/>
                <a:ea typeface="+mn-ea"/>
                <a:cs typeface="+mn-cs"/>
              </a:rPr>
              <a:t>reas characterized by street view images as ‘rural’ (having limited infrastructure) had higher obesity, diabetes, fair/poor self-rated health, premature mortality, physical distress, physical inactivity and teen birth rates but lower rates of excessive drinking.</a:t>
            </a:r>
            <a:endParaRPr lang="en-US" dirty="0"/>
          </a:p>
          <a:p>
            <a:endParaRPr lang="en-US" dirty="0"/>
          </a:p>
          <a:p>
            <a:r>
              <a:rPr lang="en-US" b="1" dirty="0"/>
              <a:t>The paper on the right </a:t>
            </a:r>
            <a:r>
              <a:rPr lang="en-US" dirty="0"/>
              <a:t>was done by the Google computer vision team to estimate demographic make up of neighborhood across U.S based on GSV using machine learning. Using 50 million GSV images of 200 cities, the study determined the make, model, can year of all motor vehicles in the image, and then accurately estimated income race, education, and voting patterns at zip code and precinct level. </a:t>
            </a:r>
          </a:p>
        </p:txBody>
      </p:sp>
      <p:sp>
        <p:nvSpPr>
          <p:cNvPr id="4" name="Slide Number Placeholder 3"/>
          <p:cNvSpPr>
            <a:spLocks noGrp="1"/>
          </p:cNvSpPr>
          <p:nvPr>
            <p:ph type="sldNum" sz="quarter" idx="5"/>
          </p:nvPr>
        </p:nvSpPr>
        <p:spPr/>
        <p:txBody>
          <a:bodyPr/>
          <a:lstStyle/>
          <a:p>
            <a:fld id="{B481B7D7-33F7-4CDD-BDB3-7A34249EF42D}" type="slidenum">
              <a:rPr lang="en-US" smtClean="0"/>
              <a:t>6</a:t>
            </a:fld>
            <a:endParaRPr lang="en-US"/>
          </a:p>
        </p:txBody>
      </p:sp>
    </p:spTree>
    <p:extLst>
      <p:ext uri="{BB962C8B-B14F-4D97-AF65-F5344CB8AC3E}">
        <p14:creationId xmlns:p14="http://schemas.microsoft.com/office/powerpoint/2010/main" val="1259731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all of this, let’s go over the workflow. </a:t>
            </a:r>
          </a:p>
          <a:p>
            <a:r>
              <a:rPr lang="en-US" b="1" dirty="0"/>
              <a:t>The 1</a:t>
            </a:r>
            <a:r>
              <a:rPr lang="en-US" b="1" baseline="30000" dirty="0"/>
              <a:t>st</a:t>
            </a:r>
            <a:r>
              <a:rPr lang="en-US" b="1" dirty="0"/>
              <a:t> step is image text detection on G cloud</a:t>
            </a:r>
            <a:r>
              <a:rPr lang="en-US" dirty="0"/>
              <a:t>. The 1.1 m GSV were first uploaded to GCS, then G Cloud Vision API used its pretrained machine learning models to detect text on the images. The detected text were then sent back to GCS before I downloaded it. </a:t>
            </a:r>
          </a:p>
          <a:p>
            <a:r>
              <a:rPr lang="en-US" b="1" dirty="0"/>
              <a:t>The next step is data cleaning </a:t>
            </a:r>
            <a:r>
              <a:rPr lang="en-US" dirty="0"/>
              <a:t>using Natural LP, where I extracted the coordinates, text in Spanish, and other Hispanic related info from English text. To extract text in Spanish, I searched the language label of “es”, which stands for </a:t>
            </a:r>
            <a:r>
              <a:rPr lang="en-US" dirty="0" err="1"/>
              <a:t>Esponol</a:t>
            </a:r>
            <a:r>
              <a:rPr lang="en-US" dirty="0"/>
              <a:t>,. For other Hispanic related info, I used a set of keywords, including country names, restaurant names, common Spanish shopping words, etc. If you are interested in the list of used keywords, I have put them in the appendix. </a:t>
            </a:r>
          </a:p>
          <a:p>
            <a:r>
              <a:rPr lang="en-US" b="1" dirty="0"/>
              <a:t>After these steps</a:t>
            </a:r>
            <a:r>
              <a:rPr lang="en-US" dirty="0"/>
              <a:t>, I was able to find the # of Hispanic related business signs and put them on map, which I’ll show you in a second. </a:t>
            </a:r>
          </a:p>
          <a:p>
            <a:r>
              <a:rPr lang="en-US" b="1" dirty="0"/>
              <a:t>Moreover, I also have the % of Hispanic </a:t>
            </a:r>
            <a:r>
              <a:rPr lang="en-US" dirty="0"/>
              <a:t>pop data from ACS</a:t>
            </a:r>
            <a:r>
              <a:rPr lang="en-US" b="1" dirty="0"/>
              <a:t>. As of now, the work within the dashed circle has been done.</a:t>
            </a:r>
          </a:p>
          <a:p>
            <a:endParaRPr lang="en-US" dirty="0"/>
          </a:p>
          <a:p>
            <a:r>
              <a:rPr lang="en-US" dirty="0"/>
              <a:t>census</a:t>
            </a:r>
          </a:p>
        </p:txBody>
      </p:sp>
      <p:sp>
        <p:nvSpPr>
          <p:cNvPr id="4" name="Slide Number Placeholder 3"/>
          <p:cNvSpPr>
            <a:spLocks noGrp="1"/>
          </p:cNvSpPr>
          <p:nvPr>
            <p:ph type="sldNum" sz="quarter" idx="5"/>
          </p:nvPr>
        </p:nvSpPr>
        <p:spPr/>
        <p:txBody>
          <a:bodyPr/>
          <a:lstStyle/>
          <a:p>
            <a:fld id="{B481B7D7-33F7-4CDD-BDB3-7A34249EF42D}" type="slidenum">
              <a:rPr lang="en-US" smtClean="0"/>
              <a:t>7</a:t>
            </a:fld>
            <a:endParaRPr lang="en-US"/>
          </a:p>
        </p:txBody>
      </p:sp>
    </p:spTree>
    <p:extLst>
      <p:ext uri="{BB962C8B-B14F-4D97-AF65-F5344CB8AC3E}">
        <p14:creationId xmlns:p14="http://schemas.microsoft.com/office/powerpoint/2010/main" val="477216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extract text in Spanish, I searched the language label of “es”, which stands for </a:t>
            </a:r>
            <a:r>
              <a:rPr lang="en-US" dirty="0" err="1"/>
              <a:t>Esponol</a:t>
            </a:r>
            <a:r>
              <a:rPr lang="en-US" dirty="0"/>
              <a:t>,. </a:t>
            </a:r>
          </a:p>
          <a:p>
            <a:r>
              <a:rPr lang="en-US" dirty="0"/>
              <a:t>For other Hispanic related info, I used a set of keywords, including country names, restaurant names, common Spanish shopping words, etc. If you are interested in the list of used keywords, I can show you later. </a:t>
            </a:r>
          </a:p>
        </p:txBody>
      </p:sp>
      <p:sp>
        <p:nvSpPr>
          <p:cNvPr id="4" name="Slide Number Placeholder 3"/>
          <p:cNvSpPr>
            <a:spLocks noGrp="1"/>
          </p:cNvSpPr>
          <p:nvPr>
            <p:ph type="sldNum" sz="quarter" idx="5"/>
          </p:nvPr>
        </p:nvSpPr>
        <p:spPr/>
        <p:txBody>
          <a:bodyPr/>
          <a:lstStyle/>
          <a:p>
            <a:fld id="{B481B7D7-33F7-4CDD-BDB3-7A34249EF42D}" type="slidenum">
              <a:rPr lang="en-US" smtClean="0"/>
              <a:t>8</a:t>
            </a:fld>
            <a:endParaRPr lang="en-US"/>
          </a:p>
        </p:txBody>
      </p:sp>
    </p:spTree>
    <p:extLst>
      <p:ext uri="{BB962C8B-B14F-4D97-AF65-F5344CB8AC3E}">
        <p14:creationId xmlns:p14="http://schemas.microsoft.com/office/powerpoint/2010/main" val="3321472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After these steps</a:t>
            </a:r>
            <a:r>
              <a:rPr lang="en-US" dirty="0"/>
              <a:t>, I was able to find the # of Hispanic related business signs and put them on map, which I’ll show you in a second. </a:t>
            </a:r>
          </a:p>
          <a:p>
            <a:r>
              <a:rPr lang="en-US" b="1" dirty="0"/>
              <a:t>Moreover, I also have the % of Hispanic </a:t>
            </a:r>
            <a:r>
              <a:rPr lang="en-US" dirty="0"/>
              <a:t>pop data from ACS</a:t>
            </a:r>
            <a:r>
              <a:rPr lang="en-US" b="1" dirty="0"/>
              <a:t>. </a:t>
            </a:r>
          </a:p>
          <a:p>
            <a:r>
              <a:rPr lang="en-US" b="1" dirty="0"/>
              <a:t>As of now, </a:t>
            </a:r>
            <a:r>
              <a:rPr lang="en-US" b="0" dirty="0"/>
              <a:t>the work within the dashed circles has finished, and we are waiting for the geolocation of the </a:t>
            </a:r>
            <a:r>
              <a:rPr lang="en-US" b="0" dirty="0" err="1"/>
              <a:t>CoM</a:t>
            </a:r>
            <a:r>
              <a:rPr lang="en-US" b="0" dirty="0"/>
              <a:t> survey participants to link all the three together to do spatial regression. </a:t>
            </a:r>
          </a:p>
          <a:p>
            <a:endParaRPr lang="en-US" b="0" dirty="0"/>
          </a:p>
          <a:p>
            <a:endParaRPr lang="en-US" dirty="0"/>
          </a:p>
        </p:txBody>
      </p:sp>
      <p:sp>
        <p:nvSpPr>
          <p:cNvPr id="4" name="Slide Number Placeholder 3"/>
          <p:cNvSpPr>
            <a:spLocks noGrp="1"/>
          </p:cNvSpPr>
          <p:nvPr>
            <p:ph type="sldNum" sz="quarter" idx="5"/>
          </p:nvPr>
        </p:nvSpPr>
        <p:spPr/>
        <p:txBody>
          <a:bodyPr/>
          <a:lstStyle/>
          <a:p>
            <a:fld id="{B481B7D7-33F7-4CDD-BDB3-7A34249EF42D}" type="slidenum">
              <a:rPr lang="en-US" smtClean="0"/>
              <a:t>9</a:t>
            </a:fld>
            <a:endParaRPr lang="en-US"/>
          </a:p>
        </p:txBody>
      </p:sp>
    </p:spTree>
    <p:extLst>
      <p:ext uri="{BB962C8B-B14F-4D97-AF65-F5344CB8AC3E}">
        <p14:creationId xmlns:p14="http://schemas.microsoft.com/office/powerpoint/2010/main" val="1835177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36E81-0C96-4E05-86D3-185131CE2D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435707-A6D4-4780-82EF-4CEE558943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A3DECF-0160-4CDF-9E64-B08A2A5EE5E1}"/>
              </a:ext>
            </a:extLst>
          </p:cNvPr>
          <p:cNvSpPr>
            <a:spLocks noGrp="1"/>
          </p:cNvSpPr>
          <p:nvPr>
            <p:ph type="dt" sz="half" idx="10"/>
          </p:nvPr>
        </p:nvSpPr>
        <p:spPr/>
        <p:txBody>
          <a:bodyPr/>
          <a:lstStyle/>
          <a:p>
            <a:fld id="{13560F1C-7D0E-4D38-BAB3-B3B0E827298D}" type="datetimeFigureOut">
              <a:rPr lang="en-US" smtClean="0"/>
              <a:t>6/3/2020</a:t>
            </a:fld>
            <a:endParaRPr lang="en-US"/>
          </a:p>
        </p:txBody>
      </p:sp>
      <p:sp>
        <p:nvSpPr>
          <p:cNvPr id="5" name="Footer Placeholder 4">
            <a:extLst>
              <a:ext uri="{FF2B5EF4-FFF2-40B4-BE49-F238E27FC236}">
                <a16:creationId xmlns:a16="http://schemas.microsoft.com/office/drawing/2014/main" id="{07CB86B4-7F37-4132-AB9A-A7D3E16F1C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FC0AA-4DD2-471B-82B8-E2D1C1050BC3}"/>
              </a:ext>
            </a:extLst>
          </p:cNvPr>
          <p:cNvSpPr>
            <a:spLocks noGrp="1"/>
          </p:cNvSpPr>
          <p:nvPr>
            <p:ph type="sldNum" sz="quarter" idx="12"/>
          </p:nvPr>
        </p:nvSpPr>
        <p:spPr/>
        <p:txBody>
          <a:bodyPr/>
          <a:lstStyle/>
          <a:p>
            <a:fld id="{B565231B-3A58-4CC4-BA2C-CAAFC01F74D5}" type="slidenum">
              <a:rPr lang="en-US" smtClean="0"/>
              <a:t>‹#›</a:t>
            </a:fld>
            <a:endParaRPr lang="en-US"/>
          </a:p>
        </p:txBody>
      </p:sp>
    </p:spTree>
    <p:extLst>
      <p:ext uri="{BB962C8B-B14F-4D97-AF65-F5344CB8AC3E}">
        <p14:creationId xmlns:p14="http://schemas.microsoft.com/office/powerpoint/2010/main" val="1097440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AE900-35DC-4E22-91F4-9838F46293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F9806B-8175-4E9F-A267-4ED5872387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C6F20D-128B-4746-8752-A485C9CBD6EF}"/>
              </a:ext>
            </a:extLst>
          </p:cNvPr>
          <p:cNvSpPr>
            <a:spLocks noGrp="1"/>
          </p:cNvSpPr>
          <p:nvPr>
            <p:ph type="dt" sz="half" idx="10"/>
          </p:nvPr>
        </p:nvSpPr>
        <p:spPr/>
        <p:txBody>
          <a:bodyPr/>
          <a:lstStyle/>
          <a:p>
            <a:fld id="{13560F1C-7D0E-4D38-BAB3-B3B0E827298D}" type="datetimeFigureOut">
              <a:rPr lang="en-US" smtClean="0"/>
              <a:t>6/3/2020</a:t>
            </a:fld>
            <a:endParaRPr lang="en-US"/>
          </a:p>
        </p:txBody>
      </p:sp>
      <p:sp>
        <p:nvSpPr>
          <p:cNvPr id="5" name="Footer Placeholder 4">
            <a:extLst>
              <a:ext uri="{FF2B5EF4-FFF2-40B4-BE49-F238E27FC236}">
                <a16:creationId xmlns:a16="http://schemas.microsoft.com/office/drawing/2014/main" id="{3852C102-D49E-4BD8-B6AD-A76AEF3D0F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A2DCB-426E-498E-A720-E61E004E4952}"/>
              </a:ext>
            </a:extLst>
          </p:cNvPr>
          <p:cNvSpPr>
            <a:spLocks noGrp="1"/>
          </p:cNvSpPr>
          <p:nvPr>
            <p:ph type="sldNum" sz="quarter" idx="12"/>
          </p:nvPr>
        </p:nvSpPr>
        <p:spPr/>
        <p:txBody>
          <a:bodyPr/>
          <a:lstStyle/>
          <a:p>
            <a:fld id="{B565231B-3A58-4CC4-BA2C-CAAFC01F74D5}" type="slidenum">
              <a:rPr lang="en-US" smtClean="0"/>
              <a:t>‹#›</a:t>
            </a:fld>
            <a:endParaRPr lang="en-US"/>
          </a:p>
        </p:txBody>
      </p:sp>
    </p:spTree>
    <p:extLst>
      <p:ext uri="{BB962C8B-B14F-4D97-AF65-F5344CB8AC3E}">
        <p14:creationId xmlns:p14="http://schemas.microsoft.com/office/powerpoint/2010/main" val="3466805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867DA8-44C0-4AE9-AFB1-3DA9B8FC57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1FDB46-AF9F-4485-B11E-EFF0C3D7BD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2D3D96-D6AC-4952-9F21-1037A3B0739D}"/>
              </a:ext>
            </a:extLst>
          </p:cNvPr>
          <p:cNvSpPr>
            <a:spLocks noGrp="1"/>
          </p:cNvSpPr>
          <p:nvPr>
            <p:ph type="dt" sz="half" idx="10"/>
          </p:nvPr>
        </p:nvSpPr>
        <p:spPr/>
        <p:txBody>
          <a:bodyPr/>
          <a:lstStyle/>
          <a:p>
            <a:fld id="{13560F1C-7D0E-4D38-BAB3-B3B0E827298D}" type="datetimeFigureOut">
              <a:rPr lang="en-US" smtClean="0"/>
              <a:t>6/3/2020</a:t>
            </a:fld>
            <a:endParaRPr lang="en-US"/>
          </a:p>
        </p:txBody>
      </p:sp>
      <p:sp>
        <p:nvSpPr>
          <p:cNvPr id="5" name="Footer Placeholder 4">
            <a:extLst>
              <a:ext uri="{FF2B5EF4-FFF2-40B4-BE49-F238E27FC236}">
                <a16:creationId xmlns:a16="http://schemas.microsoft.com/office/drawing/2014/main" id="{10FFB784-6715-47D1-903B-82F0B276A3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86EC8F-714D-4DD0-95AB-75BDC6F22164}"/>
              </a:ext>
            </a:extLst>
          </p:cNvPr>
          <p:cNvSpPr>
            <a:spLocks noGrp="1"/>
          </p:cNvSpPr>
          <p:nvPr>
            <p:ph type="sldNum" sz="quarter" idx="12"/>
          </p:nvPr>
        </p:nvSpPr>
        <p:spPr/>
        <p:txBody>
          <a:bodyPr/>
          <a:lstStyle/>
          <a:p>
            <a:fld id="{B565231B-3A58-4CC4-BA2C-CAAFC01F74D5}" type="slidenum">
              <a:rPr lang="en-US" smtClean="0"/>
              <a:t>‹#›</a:t>
            </a:fld>
            <a:endParaRPr lang="en-US"/>
          </a:p>
        </p:txBody>
      </p:sp>
    </p:spTree>
    <p:extLst>
      <p:ext uri="{BB962C8B-B14F-4D97-AF65-F5344CB8AC3E}">
        <p14:creationId xmlns:p14="http://schemas.microsoft.com/office/powerpoint/2010/main" val="1768204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ustom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2DC42-2FC1-154E-8364-510278486ABE}"/>
              </a:ext>
            </a:extLst>
          </p:cNvPr>
          <p:cNvPicPr>
            <a:picLocks noChangeAspect="1"/>
          </p:cNvPicPr>
          <p:nvPr userDrawn="1"/>
        </p:nvPicPr>
        <p:blipFill>
          <a:blip r:embed="rId2"/>
          <a:srcRect/>
          <a:stretch/>
        </p:blipFill>
        <p:spPr>
          <a:xfrm>
            <a:off x="0" y="0"/>
            <a:ext cx="12192000" cy="6858000"/>
          </a:xfrm>
          <a:prstGeom prst="rect">
            <a:avLst/>
          </a:prstGeom>
        </p:spPr>
      </p:pic>
      <p:sp>
        <p:nvSpPr>
          <p:cNvPr id="5" name="Title 1"/>
          <p:cNvSpPr>
            <a:spLocks noGrp="1"/>
          </p:cNvSpPr>
          <p:nvPr>
            <p:ph type="title"/>
          </p:nvPr>
        </p:nvSpPr>
        <p:spPr>
          <a:xfrm>
            <a:off x="609600" y="271464"/>
            <a:ext cx="10972800" cy="971612"/>
          </a:xfrm>
          <a:prstGeom prst="rect">
            <a:avLst/>
          </a:prstGeom>
        </p:spPr>
        <p:txBody>
          <a:bodyPr/>
          <a:lstStyle/>
          <a:p>
            <a:r>
              <a:rPr lang="en-US" dirty="0"/>
              <a:t>Click to edit Master title style</a:t>
            </a:r>
          </a:p>
        </p:txBody>
      </p:sp>
      <p:sp>
        <p:nvSpPr>
          <p:cNvPr id="10" name="Content Placeholder 2"/>
          <p:cNvSpPr>
            <a:spLocks noGrp="1"/>
          </p:cNvSpPr>
          <p:nvPr>
            <p:ph sz="half" idx="1"/>
          </p:nvPr>
        </p:nvSpPr>
        <p:spPr>
          <a:xfrm>
            <a:off x="609599" y="1481944"/>
            <a:ext cx="10980420" cy="3978949"/>
          </a:xfrm>
          <a:prstGeom prst="rect">
            <a:avLst/>
          </a:prstGeom>
        </p:spPr>
        <p:txBody>
          <a:bodyPr lIns="0" tIns="0">
            <a:normAutofit/>
          </a:bodyPr>
          <a:lstStyle>
            <a:lvl1pPr>
              <a:lnSpc>
                <a:spcPct val="90000"/>
              </a:lnSpc>
              <a:defRPr sz="2200"/>
            </a:lvl1pPr>
            <a:lvl2pPr>
              <a:lnSpc>
                <a:spcPct val="90000"/>
              </a:lnSpc>
              <a:defRPr sz="2000"/>
            </a:lvl2pPr>
            <a:lvl3pPr>
              <a:lnSpc>
                <a:spcPct val="90000"/>
              </a:lnSpc>
              <a:defRPr sz="1800"/>
            </a:lvl3pPr>
            <a:lvl4pPr marL="1600200" indent="-228600">
              <a:lnSpc>
                <a:spcPct val="90000"/>
              </a:lnSpc>
              <a:buFont typeface="LucidaGrande" charset="0"/>
              <a:buChar char="–"/>
              <a:defRPr sz="1600"/>
            </a:lvl4pPr>
            <a:lvl5pPr marL="2057400" indent="-228600">
              <a:lnSpc>
                <a:spcPct val="90000"/>
              </a:lnSpc>
              <a:buFont typeface="LucidaGrande" charset="0"/>
              <a:buChar cha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5723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D6320-97F0-4046-B693-491BAEE891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92CAB4-9F4E-43C8-989D-83E0909B01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BDC225-76D5-462E-B83E-51C2C7981B5D}"/>
              </a:ext>
            </a:extLst>
          </p:cNvPr>
          <p:cNvSpPr>
            <a:spLocks noGrp="1"/>
          </p:cNvSpPr>
          <p:nvPr>
            <p:ph type="dt" sz="half" idx="10"/>
          </p:nvPr>
        </p:nvSpPr>
        <p:spPr/>
        <p:txBody>
          <a:bodyPr/>
          <a:lstStyle/>
          <a:p>
            <a:fld id="{13560F1C-7D0E-4D38-BAB3-B3B0E827298D}" type="datetimeFigureOut">
              <a:rPr lang="en-US" smtClean="0"/>
              <a:t>6/3/2020</a:t>
            </a:fld>
            <a:endParaRPr lang="en-US"/>
          </a:p>
        </p:txBody>
      </p:sp>
      <p:sp>
        <p:nvSpPr>
          <p:cNvPr id="5" name="Footer Placeholder 4">
            <a:extLst>
              <a:ext uri="{FF2B5EF4-FFF2-40B4-BE49-F238E27FC236}">
                <a16:creationId xmlns:a16="http://schemas.microsoft.com/office/drawing/2014/main" id="{004B0270-3487-4033-970E-86CF8C244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13C137-8705-4F6A-9B22-E123C19C773B}"/>
              </a:ext>
            </a:extLst>
          </p:cNvPr>
          <p:cNvSpPr>
            <a:spLocks noGrp="1"/>
          </p:cNvSpPr>
          <p:nvPr>
            <p:ph type="sldNum" sz="quarter" idx="12"/>
          </p:nvPr>
        </p:nvSpPr>
        <p:spPr/>
        <p:txBody>
          <a:bodyPr/>
          <a:lstStyle/>
          <a:p>
            <a:fld id="{B565231B-3A58-4CC4-BA2C-CAAFC01F74D5}" type="slidenum">
              <a:rPr lang="en-US" smtClean="0"/>
              <a:t>‹#›</a:t>
            </a:fld>
            <a:endParaRPr lang="en-US"/>
          </a:p>
        </p:txBody>
      </p:sp>
    </p:spTree>
    <p:extLst>
      <p:ext uri="{BB962C8B-B14F-4D97-AF65-F5344CB8AC3E}">
        <p14:creationId xmlns:p14="http://schemas.microsoft.com/office/powerpoint/2010/main" val="1023697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DD98A-7529-4899-AF77-0FD5B2B29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750583-324D-485C-91F8-71BD79638C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D5F034-5748-4D8F-8279-87290EC1710F}"/>
              </a:ext>
            </a:extLst>
          </p:cNvPr>
          <p:cNvSpPr>
            <a:spLocks noGrp="1"/>
          </p:cNvSpPr>
          <p:nvPr>
            <p:ph type="dt" sz="half" idx="10"/>
          </p:nvPr>
        </p:nvSpPr>
        <p:spPr/>
        <p:txBody>
          <a:bodyPr/>
          <a:lstStyle/>
          <a:p>
            <a:fld id="{13560F1C-7D0E-4D38-BAB3-B3B0E827298D}" type="datetimeFigureOut">
              <a:rPr lang="en-US" smtClean="0"/>
              <a:t>6/3/2020</a:t>
            </a:fld>
            <a:endParaRPr lang="en-US"/>
          </a:p>
        </p:txBody>
      </p:sp>
      <p:sp>
        <p:nvSpPr>
          <p:cNvPr id="5" name="Footer Placeholder 4">
            <a:extLst>
              <a:ext uri="{FF2B5EF4-FFF2-40B4-BE49-F238E27FC236}">
                <a16:creationId xmlns:a16="http://schemas.microsoft.com/office/drawing/2014/main" id="{732981EB-9C23-467F-9C24-CAB107CC9C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1DDBE-325C-443F-9E94-0A11B92767C2}"/>
              </a:ext>
            </a:extLst>
          </p:cNvPr>
          <p:cNvSpPr>
            <a:spLocks noGrp="1"/>
          </p:cNvSpPr>
          <p:nvPr>
            <p:ph type="sldNum" sz="quarter" idx="12"/>
          </p:nvPr>
        </p:nvSpPr>
        <p:spPr/>
        <p:txBody>
          <a:bodyPr/>
          <a:lstStyle/>
          <a:p>
            <a:fld id="{B565231B-3A58-4CC4-BA2C-CAAFC01F74D5}" type="slidenum">
              <a:rPr lang="en-US" smtClean="0"/>
              <a:t>‹#›</a:t>
            </a:fld>
            <a:endParaRPr lang="en-US"/>
          </a:p>
        </p:txBody>
      </p:sp>
    </p:spTree>
    <p:extLst>
      <p:ext uri="{BB962C8B-B14F-4D97-AF65-F5344CB8AC3E}">
        <p14:creationId xmlns:p14="http://schemas.microsoft.com/office/powerpoint/2010/main" val="1883566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59FE2-6993-4940-AB45-7EF08E25E6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0EBBAD-78E6-4C8D-9FEF-7BFC86E6D3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031BC0-DE06-461B-B269-3466527F31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6AFD68-1E5C-47C9-A8AC-430F7D376573}"/>
              </a:ext>
            </a:extLst>
          </p:cNvPr>
          <p:cNvSpPr>
            <a:spLocks noGrp="1"/>
          </p:cNvSpPr>
          <p:nvPr>
            <p:ph type="dt" sz="half" idx="10"/>
          </p:nvPr>
        </p:nvSpPr>
        <p:spPr/>
        <p:txBody>
          <a:bodyPr/>
          <a:lstStyle/>
          <a:p>
            <a:fld id="{13560F1C-7D0E-4D38-BAB3-B3B0E827298D}" type="datetimeFigureOut">
              <a:rPr lang="en-US" smtClean="0"/>
              <a:t>6/3/2020</a:t>
            </a:fld>
            <a:endParaRPr lang="en-US"/>
          </a:p>
        </p:txBody>
      </p:sp>
      <p:sp>
        <p:nvSpPr>
          <p:cNvPr id="6" name="Footer Placeholder 5">
            <a:extLst>
              <a:ext uri="{FF2B5EF4-FFF2-40B4-BE49-F238E27FC236}">
                <a16:creationId xmlns:a16="http://schemas.microsoft.com/office/drawing/2014/main" id="{4B539025-A779-431B-8713-C2AFF02735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1A762A-8E38-4841-841D-AD2EA4E5A737}"/>
              </a:ext>
            </a:extLst>
          </p:cNvPr>
          <p:cNvSpPr>
            <a:spLocks noGrp="1"/>
          </p:cNvSpPr>
          <p:nvPr>
            <p:ph type="sldNum" sz="quarter" idx="12"/>
          </p:nvPr>
        </p:nvSpPr>
        <p:spPr/>
        <p:txBody>
          <a:bodyPr/>
          <a:lstStyle/>
          <a:p>
            <a:fld id="{B565231B-3A58-4CC4-BA2C-CAAFC01F74D5}" type="slidenum">
              <a:rPr lang="en-US" smtClean="0"/>
              <a:t>‹#›</a:t>
            </a:fld>
            <a:endParaRPr lang="en-US"/>
          </a:p>
        </p:txBody>
      </p:sp>
    </p:spTree>
    <p:extLst>
      <p:ext uri="{BB962C8B-B14F-4D97-AF65-F5344CB8AC3E}">
        <p14:creationId xmlns:p14="http://schemas.microsoft.com/office/powerpoint/2010/main" val="1188412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4538-5022-4E95-8105-993EDF69FF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E658A1-11D6-4E94-9760-3B8A2B430A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BF540A-E9D7-4F67-984D-5A8C797148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CA0FB9-559E-41E3-BB13-28BD7EE5E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26694-A2C3-4A92-8417-53E5F782CF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404AD2-B5A0-4FBA-829D-EB5D4EAB36B8}"/>
              </a:ext>
            </a:extLst>
          </p:cNvPr>
          <p:cNvSpPr>
            <a:spLocks noGrp="1"/>
          </p:cNvSpPr>
          <p:nvPr>
            <p:ph type="dt" sz="half" idx="10"/>
          </p:nvPr>
        </p:nvSpPr>
        <p:spPr/>
        <p:txBody>
          <a:bodyPr/>
          <a:lstStyle/>
          <a:p>
            <a:fld id="{13560F1C-7D0E-4D38-BAB3-B3B0E827298D}" type="datetimeFigureOut">
              <a:rPr lang="en-US" smtClean="0"/>
              <a:t>6/3/2020</a:t>
            </a:fld>
            <a:endParaRPr lang="en-US"/>
          </a:p>
        </p:txBody>
      </p:sp>
      <p:sp>
        <p:nvSpPr>
          <p:cNvPr id="8" name="Footer Placeholder 7">
            <a:extLst>
              <a:ext uri="{FF2B5EF4-FFF2-40B4-BE49-F238E27FC236}">
                <a16:creationId xmlns:a16="http://schemas.microsoft.com/office/drawing/2014/main" id="{CC3611DB-8E37-4829-B9E9-FCA1BD69AA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F54C03-1A70-4771-AB85-F9783DC7B02A}"/>
              </a:ext>
            </a:extLst>
          </p:cNvPr>
          <p:cNvSpPr>
            <a:spLocks noGrp="1"/>
          </p:cNvSpPr>
          <p:nvPr>
            <p:ph type="sldNum" sz="quarter" idx="12"/>
          </p:nvPr>
        </p:nvSpPr>
        <p:spPr/>
        <p:txBody>
          <a:bodyPr/>
          <a:lstStyle/>
          <a:p>
            <a:fld id="{B565231B-3A58-4CC4-BA2C-CAAFC01F74D5}" type="slidenum">
              <a:rPr lang="en-US" smtClean="0"/>
              <a:t>‹#›</a:t>
            </a:fld>
            <a:endParaRPr lang="en-US"/>
          </a:p>
        </p:txBody>
      </p:sp>
    </p:spTree>
    <p:extLst>
      <p:ext uri="{BB962C8B-B14F-4D97-AF65-F5344CB8AC3E}">
        <p14:creationId xmlns:p14="http://schemas.microsoft.com/office/powerpoint/2010/main" val="3503528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2570C-0718-4EE4-914E-4C4126EAB5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E7F3F1-0388-4964-8B60-BCBF02C33000}"/>
              </a:ext>
            </a:extLst>
          </p:cNvPr>
          <p:cNvSpPr>
            <a:spLocks noGrp="1"/>
          </p:cNvSpPr>
          <p:nvPr>
            <p:ph type="dt" sz="half" idx="10"/>
          </p:nvPr>
        </p:nvSpPr>
        <p:spPr/>
        <p:txBody>
          <a:bodyPr/>
          <a:lstStyle/>
          <a:p>
            <a:fld id="{13560F1C-7D0E-4D38-BAB3-B3B0E827298D}" type="datetimeFigureOut">
              <a:rPr lang="en-US" smtClean="0"/>
              <a:t>6/3/2020</a:t>
            </a:fld>
            <a:endParaRPr lang="en-US"/>
          </a:p>
        </p:txBody>
      </p:sp>
      <p:sp>
        <p:nvSpPr>
          <p:cNvPr id="4" name="Footer Placeholder 3">
            <a:extLst>
              <a:ext uri="{FF2B5EF4-FFF2-40B4-BE49-F238E27FC236}">
                <a16:creationId xmlns:a16="http://schemas.microsoft.com/office/drawing/2014/main" id="{FB2FE2A4-92CD-4A06-863A-DC417596F9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531098-A532-4DF1-94D9-C13179B1490D}"/>
              </a:ext>
            </a:extLst>
          </p:cNvPr>
          <p:cNvSpPr>
            <a:spLocks noGrp="1"/>
          </p:cNvSpPr>
          <p:nvPr>
            <p:ph type="sldNum" sz="quarter" idx="12"/>
          </p:nvPr>
        </p:nvSpPr>
        <p:spPr/>
        <p:txBody>
          <a:bodyPr/>
          <a:lstStyle/>
          <a:p>
            <a:fld id="{B565231B-3A58-4CC4-BA2C-CAAFC01F74D5}" type="slidenum">
              <a:rPr lang="en-US" smtClean="0"/>
              <a:t>‹#›</a:t>
            </a:fld>
            <a:endParaRPr lang="en-US"/>
          </a:p>
        </p:txBody>
      </p:sp>
    </p:spTree>
    <p:extLst>
      <p:ext uri="{BB962C8B-B14F-4D97-AF65-F5344CB8AC3E}">
        <p14:creationId xmlns:p14="http://schemas.microsoft.com/office/powerpoint/2010/main" val="3621162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ED3083-09EA-4694-9D07-E87368A32E79}"/>
              </a:ext>
            </a:extLst>
          </p:cNvPr>
          <p:cNvSpPr>
            <a:spLocks noGrp="1"/>
          </p:cNvSpPr>
          <p:nvPr>
            <p:ph type="dt" sz="half" idx="10"/>
          </p:nvPr>
        </p:nvSpPr>
        <p:spPr/>
        <p:txBody>
          <a:bodyPr/>
          <a:lstStyle/>
          <a:p>
            <a:fld id="{13560F1C-7D0E-4D38-BAB3-B3B0E827298D}" type="datetimeFigureOut">
              <a:rPr lang="en-US" smtClean="0"/>
              <a:t>6/3/2020</a:t>
            </a:fld>
            <a:endParaRPr lang="en-US"/>
          </a:p>
        </p:txBody>
      </p:sp>
      <p:sp>
        <p:nvSpPr>
          <p:cNvPr id="3" name="Footer Placeholder 2">
            <a:extLst>
              <a:ext uri="{FF2B5EF4-FFF2-40B4-BE49-F238E27FC236}">
                <a16:creationId xmlns:a16="http://schemas.microsoft.com/office/drawing/2014/main" id="{5E2B2063-FFC3-418D-8C43-EB36E3CF0D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359E99-5714-4E40-83A4-12B7EF1ACA2E}"/>
              </a:ext>
            </a:extLst>
          </p:cNvPr>
          <p:cNvSpPr>
            <a:spLocks noGrp="1"/>
          </p:cNvSpPr>
          <p:nvPr>
            <p:ph type="sldNum" sz="quarter" idx="12"/>
          </p:nvPr>
        </p:nvSpPr>
        <p:spPr/>
        <p:txBody>
          <a:bodyPr/>
          <a:lstStyle/>
          <a:p>
            <a:fld id="{B565231B-3A58-4CC4-BA2C-CAAFC01F74D5}" type="slidenum">
              <a:rPr lang="en-US" smtClean="0"/>
              <a:t>‹#›</a:t>
            </a:fld>
            <a:endParaRPr lang="en-US"/>
          </a:p>
        </p:txBody>
      </p:sp>
    </p:spTree>
    <p:extLst>
      <p:ext uri="{BB962C8B-B14F-4D97-AF65-F5344CB8AC3E}">
        <p14:creationId xmlns:p14="http://schemas.microsoft.com/office/powerpoint/2010/main" val="1178124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27AA8-9F61-4903-A759-44617A316A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ECFBC0-35EA-4ACF-9D4F-FC15893CDF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E47525-65F6-4CDF-A537-E6A797D2A1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075A64-284C-4B1B-9213-77F1E1B25D79}"/>
              </a:ext>
            </a:extLst>
          </p:cNvPr>
          <p:cNvSpPr>
            <a:spLocks noGrp="1"/>
          </p:cNvSpPr>
          <p:nvPr>
            <p:ph type="dt" sz="half" idx="10"/>
          </p:nvPr>
        </p:nvSpPr>
        <p:spPr/>
        <p:txBody>
          <a:bodyPr/>
          <a:lstStyle/>
          <a:p>
            <a:fld id="{13560F1C-7D0E-4D38-BAB3-B3B0E827298D}" type="datetimeFigureOut">
              <a:rPr lang="en-US" smtClean="0"/>
              <a:t>6/3/2020</a:t>
            </a:fld>
            <a:endParaRPr lang="en-US"/>
          </a:p>
        </p:txBody>
      </p:sp>
      <p:sp>
        <p:nvSpPr>
          <p:cNvPr id="6" name="Footer Placeholder 5">
            <a:extLst>
              <a:ext uri="{FF2B5EF4-FFF2-40B4-BE49-F238E27FC236}">
                <a16:creationId xmlns:a16="http://schemas.microsoft.com/office/drawing/2014/main" id="{2F7B3E1A-0F3C-4970-B419-5EE3B6E887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A9252C-2E99-4F90-BAB8-00F8DBFB821A}"/>
              </a:ext>
            </a:extLst>
          </p:cNvPr>
          <p:cNvSpPr>
            <a:spLocks noGrp="1"/>
          </p:cNvSpPr>
          <p:nvPr>
            <p:ph type="sldNum" sz="quarter" idx="12"/>
          </p:nvPr>
        </p:nvSpPr>
        <p:spPr/>
        <p:txBody>
          <a:bodyPr/>
          <a:lstStyle/>
          <a:p>
            <a:fld id="{B565231B-3A58-4CC4-BA2C-CAAFC01F74D5}" type="slidenum">
              <a:rPr lang="en-US" smtClean="0"/>
              <a:t>‹#›</a:t>
            </a:fld>
            <a:endParaRPr lang="en-US"/>
          </a:p>
        </p:txBody>
      </p:sp>
    </p:spTree>
    <p:extLst>
      <p:ext uri="{BB962C8B-B14F-4D97-AF65-F5344CB8AC3E}">
        <p14:creationId xmlns:p14="http://schemas.microsoft.com/office/powerpoint/2010/main" val="1408721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423EB-922F-4C6F-B48B-52ADDE1640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BC98AB-FE5F-4A01-A65D-D552311DE5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F10D0D-4A5E-4AE0-9539-8F1463195B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AC2096-4202-41FB-83B3-C124CDB51B19}"/>
              </a:ext>
            </a:extLst>
          </p:cNvPr>
          <p:cNvSpPr>
            <a:spLocks noGrp="1"/>
          </p:cNvSpPr>
          <p:nvPr>
            <p:ph type="dt" sz="half" idx="10"/>
          </p:nvPr>
        </p:nvSpPr>
        <p:spPr/>
        <p:txBody>
          <a:bodyPr/>
          <a:lstStyle/>
          <a:p>
            <a:fld id="{13560F1C-7D0E-4D38-BAB3-B3B0E827298D}" type="datetimeFigureOut">
              <a:rPr lang="en-US" smtClean="0"/>
              <a:t>6/3/2020</a:t>
            </a:fld>
            <a:endParaRPr lang="en-US"/>
          </a:p>
        </p:txBody>
      </p:sp>
      <p:sp>
        <p:nvSpPr>
          <p:cNvPr id="6" name="Footer Placeholder 5">
            <a:extLst>
              <a:ext uri="{FF2B5EF4-FFF2-40B4-BE49-F238E27FC236}">
                <a16:creationId xmlns:a16="http://schemas.microsoft.com/office/drawing/2014/main" id="{441C2075-2886-4B06-B499-1912156AB1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0CD896-8CA2-4A12-8E23-012E4A734D39}"/>
              </a:ext>
            </a:extLst>
          </p:cNvPr>
          <p:cNvSpPr>
            <a:spLocks noGrp="1"/>
          </p:cNvSpPr>
          <p:nvPr>
            <p:ph type="sldNum" sz="quarter" idx="12"/>
          </p:nvPr>
        </p:nvSpPr>
        <p:spPr/>
        <p:txBody>
          <a:bodyPr/>
          <a:lstStyle/>
          <a:p>
            <a:fld id="{B565231B-3A58-4CC4-BA2C-CAAFC01F74D5}" type="slidenum">
              <a:rPr lang="en-US" smtClean="0"/>
              <a:t>‹#›</a:t>
            </a:fld>
            <a:endParaRPr lang="en-US"/>
          </a:p>
        </p:txBody>
      </p:sp>
    </p:spTree>
    <p:extLst>
      <p:ext uri="{BB962C8B-B14F-4D97-AF65-F5344CB8AC3E}">
        <p14:creationId xmlns:p14="http://schemas.microsoft.com/office/powerpoint/2010/main" val="1537164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CBD634-F05D-4CF1-8C41-8ECD09328F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3C7F85-3483-4C08-9FD2-4F5D9957F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6150B-19DB-46FE-A4E1-AFC8794BDF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560F1C-7D0E-4D38-BAB3-B3B0E827298D}" type="datetimeFigureOut">
              <a:rPr lang="en-US" smtClean="0"/>
              <a:t>6/3/2020</a:t>
            </a:fld>
            <a:endParaRPr lang="en-US"/>
          </a:p>
        </p:txBody>
      </p:sp>
      <p:sp>
        <p:nvSpPr>
          <p:cNvPr id="5" name="Footer Placeholder 4">
            <a:extLst>
              <a:ext uri="{FF2B5EF4-FFF2-40B4-BE49-F238E27FC236}">
                <a16:creationId xmlns:a16="http://schemas.microsoft.com/office/drawing/2014/main" id="{C04D00FC-D3C5-4DE6-B693-837EE5611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4DBF71-F54B-42D9-B823-6E795DA914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65231B-3A58-4CC4-BA2C-CAAFC01F74D5}" type="slidenum">
              <a:rPr lang="en-US" smtClean="0"/>
              <a:t>‹#›</a:t>
            </a:fld>
            <a:endParaRPr lang="en-US"/>
          </a:p>
        </p:txBody>
      </p:sp>
    </p:spTree>
    <p:extLst>
      <p:ext uri="{BB962C8B-B14F-4D97-AF65-F5344CB8AC3E}">
        <p14:creationId xmlns:p14="http://schemas.microsoft.com/office/powerpoint/2010/main" val="1778944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D5BBF-1BE0-426D-873E-40CE4990B21F}"/>
              </a:ext>
            </a:extLst>
          </p:cNvPr>
          <p:cNvSpPr>
            <a:spLocks noGrp="1"/>
          </p:cNvSpPr>
          <p:nvPr>
            <p:ph sz="half" idx="1"/>
          </p:nvPr>
        </p:nvSpPr>
        <p:spPr>
          <a:xfrm>
            <a:off x="609599" y="589280"/>
            <a:ext cx="10980420" cy="5242560"/>
          </a:xfrm>
        </p:spPr>
        <p:txBody>
          <a:bodyPr>
            <a:normAutofit/>
          </a:bodyPr>
          <a:lstStyle/>
          <a:p>
            <a:endParaRPr lang="en-US" dirty="0"/>
          </a:p>
          <a:p>
            <a:pPr lvl="1"/>
            <a:endParaRPr lang="en-US" dirty="0"/>
          </a:p>
          <a:p>
            <a:endParaRPr lang="en-US" dirty="0"/>
          </a:p>
        </p:txBody>
      </p:sp>
      <p:sp>
        <p:nvSpPr>
          <p:cNvPr id="4" name="Content Placeholder 2">
            <a:extLst>
              <a:ext uri="{FF2B5EF4-FFF2-40B4-BE49-F238E27FC236}">
                <a16:creationId xmlns:a16="http://schemas.microsoft.com/office/drawing/2014/main" id="{F7F9E5EF-B848-421B-999D-F0E0E380DD49}"/>
              </a:ext>
            </a:extLst>
          </p:cNvPr>
          <p:cNvSpPr txBox="1">
            <a:spLocks/>
          </p:cNvSpPr>
          <p:nvPr/>
        </p:nvSpPr>
        <p:spPr>
          <a:xfrm>
            <a:off x="438149" y="487468"/>
            <a:ext cx="11315701" cy="5242560"/>
          </a:xfrm>
          <a:prstGeom prst="rect">
            <a:avLst/>
          </a:prstGeom>
        </p:spPr>
        <p:txBody>
          <a:bodyPr vert="horz" lIns="0" tIns="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LucidaGrande"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LucidaGrande"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500" b="1" dirty="0"/>
              <a:t>A tale of two acculturations:</a:t>
            </a:r>
          </a:p>
          <a:p>
            <a:pPr marL="0" indent="0" algn="ctr">
              <a:buNone/>
            </a:pPr>
            <a:br>
              <a:rPr lang="en-US" b="1" dirty="0"/>
            </a:br>
            <a:r>
              <a:rPr lang="en-US" sz="3600" dirty="0"/>
              <a:t>How neighborhood foster acculturation and how acculturation change neighborhood </a:t>
            </a:r>
          </a:p>
          <a:p>
            <a:endParaRPr lang="en-US" sz="3600" dirty="0"/>
          </a:p>
          <a:p>
            <a:r>
              <a:rPr lang="en-US" dirty="0"/>
              <a:t>Xiaohui </a:t>
            </a:r>
            <a:r>
              <a:rPr lang="en-US" dirty="0" err="1"/>
              <a:t>Liu</a:t>
            </a:r>
            <a:r>
              <a:rPr lang="en-US" baseline="30000" dirty="0" err="1"/>
              <a:t>a</a:t>
            </a:r>
            <a:r>
              <a:rPr lang="en-US" dirty="0"/>
              <a:t>, Jay </a:t>
            </a:r>
            <a:r>
              <a:rPr lang="en-US" dirty="0" err="1"/>
              <a:t>Yang</a:t>
            </a:r>
            <a:r>
              <a:rPr lang="en-US" baseline="30000" dirty="0" err="1"/>
              <a:t>b</a:t>
            </a:r>
            <a:r>
              <a:rPr lang="en-US" dirty="0"/>
              <a:t>, Marta </a:t>
            </a:r>
            <a:r>
              <a:rPr lang="en-US" dirty="0" err="1"/>
              <a:t>Jankowska</a:t>
            </a:r>
            <a:r>
              <a:rPr lang="en-US" baseline="30000" dirty="0" err="1"/>
              <a:t>b</a:t>
            </a:r>
            <a:r>
              <a:rPr lang="en-US" dirty="0"/>
              <a:t>, Francisco A. Montiel </a:t>
            </a:r>
            <a:r>
              <a:rPr lang="en-US" dirty="0" err="1"/>
              <a:t>Ishino</a:t>
            </a:r>
            <a:r>
              <a:rPr lang="en-US" baseline="30000" dirty="0" err="1"/>
              <a:t>a</a:t>
            </a:r>
            <a:r>
              <a:rPr lang="en-US" dirty="0"/>
              <a:t>, Quynh C. </a:t>
            </a:r>
            <a:r>
              <a:rPr lang="en-US" dirty="0" err="1"/>
              <a:t>Nguyen</a:t>
            </a:r>
            <a:r>
              <a:rPr lang="en-US" baseline="30000" dirty="0" err="1"/>
              <a:t>c</a:t>
            </a:r>
            <a:r>
              <a:rPr lang="en-US" dirty="0"/>
              <a:t>, Pallavi </a:t>
            </a:r>
            <a:r>
              <a:rPr lang="en-US" dirty="0" err="1"/>
              <a:t>Dwivedi</a:t>
            </a:r>
            <a:r>
              <a:rPr lang="en-US" baseline="30000" dirty="0" err="1"/>
              <a:t>c</a:t>
            </a:r>
            <a:r>
              <a:rPr lang="en-US" dirty="0"/>
              <a:t>, Williams </a:t>
            </a:r>
            <a:r>
              <a:rPr lang="en-US" dirty="0" err="1"/>
              <a:t>Faustine</a:t>
            </a:r>
            <a:r>
              <a:rPr lang="en-US" baseline="30000" dirty="0" err="1"/>
              <a:t>a</a:t>
            </a:r>
            <a:r>
              <a:rPr lang="en-US" dirty="0"/>
              <a:t>. </a:t>
            </a:r>
          </a:p>
          <a:p>
            <a:r>
              <a:rPr lang="en-US" sz="1800" i="1" baseline="30000" dirty="0"/>
              <a:t>a</a:t>
            </a:r>
            <a:r>
              <a:rPr lang="en-US" sz="1800" i="1" dirty="0"/>
              <a:t> National Institute on Minority Health and Health Disparities, National Institutes of Health, Bethesda, MD</a:t>
            </a:r>
          </a:p>
          <a:p>
            <a:r>
              <a:rPr lang="en-US" sz="1800" i="1" baseline="30000" dirty="0"/>
              <a:t>b</a:t>
            </a:r>
            <a:r>
              <a:rPr lang="en-US" sz="1800" i="1" dirty="0"/>
              <a:t> Qualcomm Institute, University of California San Diego, San Diego, CA</a:t>
            </a:r>
          </a:p>
          <a:p>
            <a:r>
              <a:rPr lang="en-US" sz="1800" i="1" baseline="30000" dirty="0"/>
              <a:t>c </a:t>
            </a:r>
            <a:r>
              <a:rPr lang="en-US" sz="1800" i="1" dirty="0"/>
              <a:t>Department of Epidemiology and Biostatistics, University of Maryland School of Public Health, College Park, MD</a:t>
            </a:r>
          </a:p>
          <a:p>
            <a:endParaRPr lang="en-US" dirty="0"/>
          </a:p>
        </p:txBody>
      </p:sp>
    </p:spTree>
    <p:extLst>
      <p:ext uri="{BB962C8B-B14F-4D97-AF65-F5344CB8AC3E}">
        <p14:creationId xmlns:p14="http://schemas.microsoft.com/office/powerpoint/2010/main" val="36842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D21A21-13AC-4874-94CA-540D6D94A4DC}"/>
              </a:ext>
            </a:extLst>
          </p:cNvPr>
          <p:cNvSpPr txBox="1">
            <a:spLocks/>
          </p:cNvSpPr>
          <p:nvPr/>
        </p:nvSpPr>
        <p:spPr>
          <a:xfrm>
            <a:off x="157316" y="131566"/>
            <a:ext cx="10972800" cy="682265"/>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GSV w/ Hispanic related business/road signs in Spanish</a:t>
            </a:r>
          </a:p>
        </p:txBody>
      </p:sp>
      <p:pic>
        <p:nvPicPr>
          <p:cNvPr id="5" name="Picture 4">
            <a:extLst>
              <a:ext uri="{FF2B5EF4-FFF2-40B4-BE49-F238E27FC236}">
                <a16:creationId xmlns:a16="http://schemas.microsoft.com/office/drawing/2014/main" id="{B477C580-9D05-458B-AAF9-CA18D362505B}"/>
              </a:ext>
            </a:extLst>
          </p:cNvPr>
          <p:cNvPicPr>
            <a:picLocks noChangeAspect="1"/>
          </p:cNvPicPr>
          <p:nvPr/>
        </p:nvPicPr>
        <p:blipFill rotWithShape="1">
          <a:blip r:embed="rId3"/>
          <a:srcRect l="49151" t="7997" r="-1" b="48081"/>
          <a:stretch/>
        </p:blipFill>
        <p:spPr>
          <a:xfrm>
            <a:off x="616229" y="813831"/>
            <a:ext cx="5027487" cy="2997337"/>
          </a:xfrm>
          <a:prstGeom prst="rect">
            <a:avLst/>
          </a:prstGeom>
          <a:ln>
            <a:solidFill>
              <a:schemeClr val="tx1"/>
            </a:solidFill>
          </a:ln>
        </p:spPr>
      </p:pic>
      <p:pic>
        <p:nvPicPr>
          <p:cNvPr id="7" name="Picture 6">
            <a:extLst>
              <a:ext uri="{FF2B5EF4-FFF2-40B4-BE49-F238E27FC236}">
                <a16:creationId xmlns:a16="http://schemas.microsoft.com/office/drawing/2014/main" id="{1580989D-95A4-4ECA-9608-95FC57DBD305}"/>
              </a:ext>
            </a:extLst>
          </p:cNvPr>
          <p:cNvPicPr>
            <a:picLocks noChangeAspect="1"/>
          </p:cNvPicPr>
          <p:nvPr/>
        </p:nvPicPr>
        <p:blipFill rotWithShape="1">
          <a:blip r:embed="rId4"/>
          <a:srcRect b="23449"/>
          <a:stretch/>
        </p:blipFill>
        <p:spPr>
          <a:xfrm>
            <a:off x="6236673" y="3999018"/>
            <a:ext cx="5575403" cy="2797335"/>
          </a:xfrm>
          <a:prstGeom prst="rect">
            <a:avLst/>
          </a:prstGeom>
          <a:ln>
            <a:solidFill>
              <a:schemeClr val="tx1"/>
            </a:solidFill>
          </a:ln>
        </p:spPr>
      </p:pic>
      <p:pic>
        <p:nvPicPr>
          <p:cNvPr id="9" name="Picture 8">
            <a:extLst>
              <a:ext uri="{FF2B5EF4-FFF2-40B4-BE49-F238E27FC236}">
                <a16:creationId xmlns:a16="http://schemas.microsoft.com/office/drawing/2014/main" id="{2E53F6A7-9BBD-4E38-BF91-6C9841E3827C}"/>
              </a:ext>
            </a:extLst>
          </p:cNvPr>
          <p:cNvPicPr>
            <a:picLocks noChangeAspect="1"/>
          </p:cNvPicPr>
          <p:nvPr/>
        </p:nvPicPr>
        <p:blipFill>
          <a:blip r:embed="rId5"/>
          <a:stretch>
            <a:fillRect/>
          </a:stretch>
        </p:blipFill>
        <p:spPr>
          <a:xfrm>
            <a:off x="6236673" y="802907"/>
            <a:ext cx="5575403" cy="3019185"/>
          </a:xfrm>
          <a:prstGeom prst="rect">
            <a:avLst/>
          </a:prstGeom>
          <a:ln>
            <a:solidFill>
              <a:schemeClr val="tx1"/>
            </a:solidFill>
          </a:ln>
        </p:spPr>
      </p:pic>
      <p:pic>
        <p:nvPicPr>
          <p:cNvPr id="10" name="Picture 9">
            <a:extLst>
              <a:ext uri="{FF2B5EF4-FFF2-40B4-BE49-F238E27FC236}">
                <a16:creationId xmlns:a16="http://schemas.microsoft.com/office/drawing/2014/main" id="{23BEFAA4-7047-47A1-BC07-DE47BD3878A5}"/>
              </a:ext>
            </a:extLst>
          </p:cNvPr>
          <p:cNvPicPr>
            <a:picLocks noChangeAspect="1"/>
          </p:cNvPicPr>
          <p:nvPr/>
        </p:nvPicPr>
        <p:blipFill rotWithShape="1">
          <a:blip r:embed="rId6"/>
          <a:srcRect l="13391" t="21344" r="17069"/>
          <a:stretch/>
        </p:blipFill>
        <p:spPr>
          <a:xfrm>
            <a:off x="9876669" y="4548644"/>
            <a:ext cx="1938611" cy="2177790"/>
          </a:xfrm>
          <a:prstGeom prst="rect">
            <a:avLst/>
          </a:prstGeom>
        </p:spPr>
      </p:pic>
      <p:pic>
        <p:nvPicPr>
          <p:cNvPr id="11" name="Picture 10">
            <a:extLst>
              <a:ext uri="{FF2B5EF4-FFF2-40B4-BE49-F238E27FC236}">
                <a16:creationId xmlns:a16="http://schemas.microsoft.com/office/drawing/2014/main" id="{A07AC8EE-2251-42D8-8128-757CD7EC64D8}"/>
              </a:ext>
            </a:extLst>
          </p:cNvPr>
          <p:cNvPicPr>
            <a:picLocks noChangeAspect="1"/>
          </p:cNvPicPr>
          <p:nvPr/>
        </p:nvPicPr>
        <p:blipFill>
          <a:blip r:embed="rId7"/>
          <a:stretch>
            <a:fillRect/>
          </a:stretch>
        </p:blipFill>
        <p:spPr>
          <a:xfrm>
            <a:off x="616229" y="3959153"/>
            <a:ext cx="5027487" cy="2797335"/>
          </a:xfrm>
          <a:prstGeom prst="rect">
            <a:avLst/>
          </a:prstGeom>
          <a:ln>
            <a:solidFill>
              <a:schemeClr val="tx1"/>
            </a:solidFill>
          </a:ln>
        </p:spPr>
      </p:pic>
    </p:spTree>
    <p:extLst>
      <p:ext uri="{BB962C8B-B14F-4D97-AF65-F5344CB8AC3E}">
        <p14:creationId xmlns:p14="http://schemas.microsoft.com/office/powerpoint/2010/main" val="3417511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5756-85D2-4E63-9173-C30E7DC00668}"/>
              </a:ext>
            </a:extLst>
          </p:cNvPr>
          <p:cNvSpPr>
            <a:spLocks noGrp="1"/>
          </p:cNvSpPr>
          <p:nvPr>
            <p:ph type="title"/>
          </p:nvPr>
        </p:nvSpPr>
        <p:spPr>
          <a:xfrm>
            <a:off x="157316" y="131566"/>
            <a:ext cx="10972800" cy="682265"/>
          </a:xfrm>
        </p:spPr>
        <p:txBody>
          <a:bodyPr>
            <a:normAutofit fontScale="90000"/>
          </a:bodyPr>
          <a:lstStyle/>
          <a:p>
            <a:r>
              <a:rPr lang="en-US" dirty="0"/>
              <a:t>GSV w/ Hispanic related business signs in English</a:t>
            </a:r>
          </a:p>
        </p:txBody>
      </p:sp>
      <p:pic>
        <p:nvPicPr>
          <p:cNvPr id="7" name="Picture 6">
            <a:extLst>
              <a:ext uri="{FF2B5EF4-FFF2-40B4-BE49-F238E27FC236}">
                <a16:creationId xmlns:a16="http://schemas.microsoft.com/office/drawing/2014/main" id="{261E750A-8FC8-4518-8804-A376936970AD}"/>
              </a:ext>
            </a:extLst>
          </p:cNvPr>
          <p:cNvPicPr>
            <a:picLocks noChangeAspect="1"/>
          </p:cNvPicPr>
          <p:nvPr/>
        </p:nvPicPr>
        <p:blipFill rotWithShape="1">
          <a:blip r:embed="rId3">
            <a:extLst>
              <a:ext uri="{28A0092B-C50C-407E-A947-70E740481C1C}">
                <a14:useLocalDpi xmlns:a14="http://schemas.microsoft.com/office/drawing/2010/main" val="0"/>
              </a:ext>
            </a:extLst>
          </a:blip>
          <a:srcRect l="27806" t="168" b="31071"/>
          <a:stretch/>
        </p:blipFill>
        <p:spPr>
          <a:xfrm>
            <a:off x="881519" y="3915294"/>
            <a:ext cx="4679695" cy="2881795"/>
          </a:xfrm>
          <a:prstGeom prst="rect">
            <a:avLst/>
          </a:prstGeom>
          <a:ln>
            <a:solidFill>
              <a:schemeClr val="tx1"/>
            </a:solidFill>
          </a:ln>
        </p:spPr>
      </p:pic>
      <p:pic>
        <p:nvPicPr>
          <p:cNvPr id="9" name="Picture 8">
            <a:extLst>
              <a:ext uri="{FF2B5EF4-FFF2-40B4-BE49-F238E27FC236}">
                <a16:creationId xmlns:a16="http://schemas.microsoft.com/office/drawing/2014/main" id="{38B95D35-8DE0-421B-BA16-609E5D367E29}"/>
              </a:ext>
            </a:extLst>
          </p:cNvPr>
          <p:cNvPicPr>
            <a:picLocks noChangeAspect="1"/>
          </p:cNvPicPr>
          <p:nvPr/>
        </p:nvPicPr>
        <p:blipFill rotWithShape="1">
          <a:blip r:embed="rId4">
            <a:extLst>
              <a:ext uri="{28A0092B-C50C-407E-A947-70E740481C1C}">
                <a14:useLocalDpi xmlns:a14="http://schemas.microsoft.com/office/drawing/2010/main" val="0"/>
              </a:ext>
            </a:extLst>
          </a:blip>
          <a:srcRect t="11813" b="1"/>
          <a:stretch/>
        </p:blipFill>
        <p:spPr>
          <a:xfrm>
            <a:off x="5915885" y="958499"/>
            <a:ext cx="4753222" cy="2881795"/>
          </a:xfrm>
          <a:prstGeom prst="rect">
            <a:avLst/>
          </a:prstGeom>
          <a:ln>
            <a:solidFill>
              <a:schemeClr val="tx1"/>
            </a:solidFill>
          </a:ln>
        </p:spPr>
      </p:pic>
      <p:pic>
        <p:nvPicPr>
          <p:cNvPr id="11" name="Picture 10">
            <a:extLst>
              <a:ext uri="{FF2B5EF4-FFF2-40B4-BE49-F238E27FC236}">
                <a16:creationId xmlns:a16="http://schemas.microsoft.com/office/drawing/2014/main" id="{480CFBD2-C729-49E9-98ED-ABC203E86210}"/>
              </a:ext>
            </a:extLst>
          </p:cNvPr>
          <p:cNvPicPr>
            <a:picLocks noChangeAspect="1"/>
          </p:cNvPicPr>
          <p:nvPr/>
        </p:nvPicPr>
        <p:blipFill rotWithShape="1">
          <a:blip r:embed="rId5">
            <a:extLst>
              <a:ext uri="{28A0092B-C50C-407E-A947-70E740481C1C}">
                <a14:useLocalDpi xmlns:a14="http://schemas.microsoft.com/office/drawing/2010/main" val="0"/>
              </a:ext>
            </a:extLst>
          </a:blip>
          <a:srcRect r="23233" b="31238"/>
          <a:stretch/>
        </p:blipFill>
        <p:spPr>
          <a:xfrm>
            <a:off x="881519" y="958499"/>
            <a:ext cx="4679695" cy="2881795"/>
          </a:xfrm>
          <a:prstGeom prst="rect">
            <a:avLst/>
          </a:prstGeom>
          <a:ln>
            <a:solidFill>
              <a:schemeClr val="tx1"/>
            </a:solidFill>
          </a:ln>
        </p:spPr>
      </p:pic>
      <p:pic>
        <p:nvPicPr>
          <p:cNvPr id="6" name="Content Placeholder 5">
            <a:extLst>
              <a:ext uri="{FF2B5EF4-FFF2-40B4-BE49-F238E27FC236}">
                <a16:creationId xmlns:a16="http://schemas.microsoft.com/office/drawing/2014/main" id="{7C141A2B-717B-4BCA-9C54-FF01C81D7A41}"/>
              </a:ext>
            </a:extLst>
          </p:cNvPr>
          <p:cNvPicPr>
            <a:picLocks noGrp="1" noChangeAspect="1"/>
          </p:cNvPicPr>
          <p:nvPr>
            <p:ph sz="half" idx="1"/>
          </p:nvPr>
        </p:nvPicPr>
        <p:blipFill>
          <a:blip r:embed="rId6"/>
          <a:stretch>
            <a:fillRect/>
          </a:stretch>
        </p:blipFill>
        <p:spPr>
          <a:xfrm>
            <a:off x="5915885" y="3882878"/>
            <a:ext cx="4753222" cy="2914212"/>
          </a:xfrm>
          <a:prstGeom prst="rect">
            <a:avLst/>
          </a:prstGeom>
          <a:ln>
            <a:solidFill>
              <a:schemeClr val="tx1"/>
            </a:solidFill>
          </a:ln>
        </p:spPr>
      </p:pic>
    </p:spTree>
    <p:extLst>
      <p:ext uri="{BB962C8B-B14F-4D97-AF65-F5344CB8AC3E}">
        <p14:creationId xmlns:p14="http://schemas.microsoft.com/office/powerpoint/2010/main" val="4141217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7B4F31C-85DD-44E3-B5EA-E39A37BE40D5}"/>
              </a:ext>
            </a:extLst>
          </p:cNvPr>
          <p:cNvSpPr>
            <a:spLocks noGrp="1"/>
          </p:cNvSpPr>
          <p:nvPr>
            <p:ph type="title"/>
          </p:nvPr>
        </p:nvSpPr>
        <p:spPr>
          <a:xfrm>
            <a:off x="220438" y="228600"/>
            <a:ext cx="10972800" cy="736178"/>
          </a:xfrm>
        </p:spPr>
        <p:txBody>
          <a:bodyPr/>
          <a:lstStyle/>
          <a:p>
            <a:r>
              <a:rPr lang="en-US" dirty="0"/>
              <a:t>Result</a:t>
            </a:r>
          </a:p>
        </p:txBody>
      </p:sp>
      <p:graphicFrame>
        <p:nvGraphicFramePr>
          <p:cNvPr id="7" name="Content Placeholder 6">
            <a:extLst>
              <a:ext uri="{FF2B5EF4-FFF2-40B4-BE49-F238E27FC236}">
                <a16:creationId xmlns:a16="http://schemas.microsoft.com/office/drawing/2014/main" id="{149ED9DD-B6AE-4FD3-B729-FDB25A808C89}"/>
              </a:ext>
            </a:extLst>
          </p:cNvPr>
          <p:cNvGraphicFramePr>
            <a:graphicFrameLocks noGrp="1"/>
          </p:cNvGraphicFramePr>
          <p:nvPr>
            <p:ph sz="half" idx="1"/>
            <p:extLst>
              <p:ext uri="{D42A27DB-BD31-4B8C-83A1-F6EECF244321}">
                <p14:modId xmlns:p14="http://schemas.microsoft.com/office/powerpoint/2010/main" val="3570766833"/>
              </p:ext>
            </p:extLst>
          </p:nvPr>
        </p:nvGraphicFramePr>
        <p:xfrm>
          <a:off x="627018" y="1236617"/>
          <a:ext cx="10566220" cy="2879982"/>
        </p:xfrm>
        <a:graphic>
          <a:graphicData uri="http://schemas.openxmlformats.org/drawingml/2006/table">
            <a:tbl>
              <a:tblPr firstRow="1" bandRow="1">
                <a:tableStyleId>{3B4B98B0-60AC-42C2-AFA5-B58CD77FA1E5}</a:tableStyleId>
              </a:tblPr>
              <a:tblGrid>
                <a:gridCol w="7027817">
                  <a:extLst>
                    <a:ext uri="{9D8B030D-6E8A-4147-A177-3AD203B41FA5}">
                      <a16:colId xmlns:a16="http://schemas.microsoft.com/office/drawing/2014/main" val="1370916713"/>
                    </a:ext>
                  </a:extLst>
                </a:gridCol>
                <a:gridCol w="1944123">
                  <a:extLst>
                    <a:ext uri="{9D8B030D-6E8A-4147-A177-3AD203B41FA5}">
                      <a16:colId xmlns:a16="http://schemas.microsoft.com/office/drawing/2014/main" val="1744341656"/>
                    </a:ext>
                  </a:extLst>
                </a:gridCol>
                <a:gridCol w="1594280">
                  <a:extLst>
                    <a:ext uri="{9D8B030D-6E8A-4147-A177-3AD203B41FA5}">
                      <a16:colId xmlns:a16="http://schemas.microsoft.com/office/drawing/2014/main" val="4023304083"/>
                    </a:ext>
                  </a:extLst>
                </a:gridCol>
              </a:tblGrid>
              <a:tr h="464586">
                <a:tc>
                  <a:txBody>
                    <a:bodyPr/>
                    <a:lstStyle/>
                    <a:p>
                      <a:pPr algn="l" fontAlgn="b"/>
                      <a:endParaRPr lang="en-US" sz="2500" b="0" i="0" u="none" strike="noStrike" dirty="0">
                        <a:solidFill>
                          <a:srgbClr val="000000"/>
                        </a:solidFill>
                        <a:effectLst/>
                        <a:latin typeface="Calibri" panose="020F0502020204030204" pitchFamily="34" charset="0"/>
                      </a:endParaRPr>
                    </a:p>
                  </a:txBody>
                  <a:tcPr marL="14185" marR="14185" marT="14185" marB="0" anchor="b"/>
                </a:tc>
                <a:tc>
                  <a:txBody>
                    <a:bodyPr/>
                    <a:lstStyle/>
                    <a:p>
                      <a:pPr algn="ctr" fontAlgn="b"/>
                      <a:r>
                        <a:rPr lang="en-US" sz="3000" u="none" strike="noStrike" dirty="0">
                          <a:effectLst/>
                        </a:rPr>
                        <a:t>#</a:t>
                      </a:r>
                      <a:endParaRPr lang="en-US" sz="3000" b="0" i="0" u="none" strike="noStrike" dirty="0">
                        <a:solidFill>
                          <a:srgbClr val="000000"/>
                        </a:solidFill>
                        <a:effectLst/>
                        <a:latin typeface="Calibri" panose="020F0502020204030204" pitchFamily="34" charset="0"/>
                      </a:endParaRPr>
                    </a:p>
                  </a:txBody>
                  <a:tcPr marL="14185" marR="14185" marT="14185" marB="0" anchor="b"/>
                </a:tc>
                <a:tc>
                  <a:txBody>
                    <a:bodyPr/>
                    <a:lstStyle/>
                    <a:p>
                      <a:pPr algn="ctr" fontAlgn="b"/>
                      <a:r>
                        <a:rPr lang="en-US" sz="3000" u="none" strike="noStrike" dirty="0">
                          <a:effectLst/>
                        </a:rPr>
                        <a:t>%</a:t>
                      </a:r>
                      <a:endParaRPr lang="en-US" sz="3000" b="0" i="0" u="none" strike="noStrike" dirty="0">
                        <a:solidFill>
                          <a:srgbClr val="000000"/>
                        </a:solidFill>
                        <a:effectLst/>
                        <a:latin typeface="Calibri" panose="020F0502020204030204" pitchFamily="34" charset="0"/>
                      </a:endParaRPr>
                    </a:p>
                  </a:txBody>
                  <a:tcPr marL="14185" marR="14185" marT="14185" marB="0" anchor="b"/>
                </a:tc>
                <a:extLst>
                  <a:ext uri="{0D108BD9-81ED-4DB2-BD59-A6C34878D82A}">
                    <a16:rowId xmlns:a16="http://schemas.microsoft.com/office/drawing/2014/main" val="2536119769"/>
                  </a:ext>
                </a:extLst>
              </a:tr>
              <a:tr h="408103">
                <a:tc>
                  <a:txBody>
                    <a:bodyPr/>
                    <a:lstStyle/>
                    <a:p>
                      <a:pPr algn="l" fontAlgn="b"/>
                      <a:r>
                        <a:rPr lang="en-US" sz="2500" u="none" strike="noStrike" dirty="0">
                          <a:effectLst/>
                        </a:rPr>
                        <a:t>Google Street View Images</a:t>
                      </a:r>
                      <a:endParaRPr lang="en-US" sz="2500" b="0" i="0" u="none" strike="noStrike" dirty="0">
                        <a:solidFill>
                          <a:srgbClr val="000000"/>
                        </a:solidFill>
                        <a:effectLst/>
                        <a:latin typeface="Calibri" panose="020F0502020204030204" pitchFamily="34" charset="0"/>
                      </a:endParaRPr>
                    </a:p>
                  </a:txBody>
                  <a:tcPr marL="14185" marR="14185" marT="14185" marB="0" anchor="b"/>
                </a:tc>
                <a:tc>
                  <a:txBody>
                    <a:bodyPr/>
                    <a:lstStyle/>
                    <a:p>
                      <a:pPr algn="ctr" fontAlgn="b"/>
                      <a:r>
                        <a:rPr lang="en-US" sz="2500" b="1" u="none" strike="noStrike" dirty="0">
                          <a:effectLst/>
                        </a:rPr>
                        <a:t>1,132,336</a:t>
                      </a:r>
                      <a:endParaRPr lang="en-US" sz="2500" b="1" i="0" u="none" strike="noStrike" dirty="0">
                        <a:solidFill>
                          <a:srgbClr val="000000"/>
                        </a:solidFill>
                        <a:effectLst/>
                        <a:latin typeface="Calibri" panose="020F0502020204030204" pitchFamily="34" charset="0"/>
                      </a:endParaRPr>
                    </a:p>
                  </a:txBody>
                  <a:tcPr marL="14185" marR="14185" marT="14185" marB="0" anchor="b"/>
                </a:tc>
                <a:tc>
                  <a:txBody>
                    <a:bodyPr/>
                    <a:lstStyle/>
                    <a:p>
                      <a:pPr algn="ctr" fontAlgn="b"/>
                      <a:r>
                        <a:rPr lang="en-US" sz="2500" u="none" strike="noStrike">
                          <a:effectLst/>
                        </a:rPr>
                        <a:t>100.0%</a:t>
                      </a:r>
                      <a:endParaRPr lang="en-US" sz="2500" b="0" i="0" u="none" strike="noStrike">
                        <a:solidFill>
                          <a:srgbClr val="000000"/>
                        </a:solidFill>
                        <a:effectLst/>
                        <a:latin typeface="Calibri" panose="020F0502020204030204" pitchFamily="34" charset="0"/>
                      </a:endParaRPr>
                    </a:p>
                  </a:txBody>
                  <a:tcPr marL="14185" marR="14185" marT="14185" marB="0" anchor="b"/>
                </a:tc>
                <a:extLst>
                  <a:ext uri="{0D108BD9-81ED-4DB2-BD59-A6C34878D82A}">
                    <a16:rowId xmlns:a16="http://schemas.microsoft.com/office/drawing/2014/main" val="512514947"/>
                  </a:ext>
                </a:extLst>
              </a:tr>
              <a:tr h="408103">
                <a:tc>
                  <a:txBody>
                    <a:bodyPr/>
                    <a:lstStyle/>
                    <a:p>
                      <a:pPr algn="l" fontAlgn="b"/>
                      <a:r>
                        <a:rPr lang="en-US" sz="2500" u="none" strike="noStrike" dirty="0">
                          <a:effectLst/>
                        </a:rPr>
                        <a:t>Images with text</a:t>
                      </a:r>
                      <a:endParaRPr lang="en-US" sz="2500" b="0" i="0" u="none" strike="noStrike" dirty="0">
                        <a:solidFill>
                          <a:srgbClr val="000000"/>
                        </a:solidFill>
                        <a:effectLst/>
                        <a:latin typeface="Calibri" panose="020F0502020204030204" pitchFamily="34" charset="0"/>
                      </a:endParaRPr>
                    </a:p>
                  </a:txBody>
                  <a:tcPr marL="14185" marR="14185" marT="14185" marB="0" anchor="b"/>
                </a:tc>
                <a:tc>
                  <a:txBody>
                    <a:bodyPr/>
                    <a:lstStyle/>
                    <a:p>
                      <a:pPr algn="ctr" fontAlgn="b"/>
                      <a:r>
                        <a:rPr lang="en-US" sz="2500" u="none" strike="noStrike" dirty="0">
                          <a:effectLst/>
                        </a:rPr>
                        <a:t>66,188</a:t>
                      </a:r>
                      <a:endParaRPr lang="en-US" sz="2500" b="0" i="0" u="none" strike="noStrike" dirty="0">
                        <a:solidFill>
                          <a:srgbClr val="000000"/>
                        </a:solidFill>
                        <a:effectLst/>
                        <a:latin typeface="Calibri" panose="020F0502020204030204" pitchFamily="34" charset="0"/>
                      </a:endParaRPr>
                    </a:p>
                  </a:txBody>
                  <a:tcPr marL="14185" marR="14185" marT="14185" marB="0" anchor="b"/>
                </a:tc>
                <a:tc>
                  <a:txBody>
                    <a:bodyPr/>
                    <a:lstStyle/>
                    <a:p>
                      <a:pPr algn="ctr" fontAlgn="b"/>
                      <a:r>
                        <a:rPr lang="en-US" sz="2500" u="none" strike="noStrike" dirty="0">
                          <a:effectLst/>
                        </a:rPr>
                        <a:t>5.85%</a:t>
                      </a:r>
                      <a:endParaRPr lang="en-US" sz="2500" b="0" i="0" u="none" strike="noStrike" dirty="0">
                        <a:solidFill>
                          <a:srgbClr val="000000"/>
                        </a:solidFill>
                        <a:effectLst/>
                        <a:latin typeface="Calibri" panose="020F0502020204030204" pitchFamily="34" charset="0"/>
                      </a:endParaRPr>
                    </a:p>
                  </a:txBody>
                  <a:tcPr marL="14185" marR="14185" marT="14185" marB="0" anchor="b"/>
                </a:tc>
                <a:extLst>
                  <a:ext uri="{0D108BD9-81ED-4DB2-BD59-A6C34878D82A}">
                    <a16:rowId xmlns:a16="http://schemas.microsoft.com/office/drawing/2014/main" val="2873244107"/>
                  </a:ext>
                </a:extLst>
              </a:tr>
              <a:tr h="4081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500" u="none" strike="noStrike" dirty="0">
                          <a:effectLst/>
                        </a:rPr>
                        <a:t>      Images with text in Spanish language</a:t>
                      </a:r>
                      <a:endParaRPr lang="en-US" sz="2500" b="0" i="0" u="none" strike="noStrike" dirty="0">
                        <a:solidFill>
                          <a:srgbClr val="000000"/>
                        </a:solidFill>
                        <a:effectLst/>
                        <a:latin typeface="Calibri" panose="020F0502020204030204" pitchFamily="34" charset="0"/>
                      </a:endParaRPr>
                    </a:p>
                  </a:txBody>
                  <a:tcPr marL="14185" marR="14185" marT="14185" marB="0" anchor="b"/>
                </a:tc>
                <a:tc>
                  <a:txBody>
                    <a:bodyPr/>
                    <a:lstStyle/>
                    <a:p>
                      <a:pPr algn="ctr" fontAlgn="b"/>
                      <a:r>
                        <a:rPr lang="en-US" sz="2500" u="none" strike="noStrike" dirty="0">
                          <a:effectLst/>
                        </a:rPr>
                        <a:t>323</a:t>
                      </a:r>
                      <a:endParaRPr lang="en-US" sz="2500" b="0" i="0" u="none" strike="noStrike" dirty="0">
                        <a:solidFill>
                          <a:srgbClr val="000000"/>
                        </a:solidFill>
                        <a:effectLst/>
                        <a:latin typeface="Calibri" panose="020F0502020204030204" pitchFamily="34" charset="0"/>
                      </a:endParaRPr>
                    </a:p>
                  </a:txBody>
                  <a:tcPr marL="14185" marR="14185" marT="14185" marB="0" anchor="b"/>
                </a:tc>
                <a:tc>
                  <a:txBody>
                    <a:bodyPr/>
                    <a:lstStyle/>
                    <a:p>
                      <a:pPr algn="ctr" fontAlgn="b"/>
                      <a:r>
                        <a:rPr lang="en-US" sz="2500" u="none" strike="noStrike" dirty="0">
                          <a:effectLst/>
                        </a:rPr>
                        <a:t>0.029%</a:t>
                      </a:r>
                      <a:endParaRPr lang="en-US" sz="2500" b="0" i="0" u="none" strike="noStrike" dirty="0">
                        <a:solidFill>
                          <a:srgbClr val="000000"/>
                        </a:solidFill>
                        <a:effectLst/>
                        <a:latin typeface="Calibri" panose="020F0502020204030204" pitchFamily="34" charset="0"/>
                      </a:endParaRPr>
                    </a:p>
                  </a:txBody>
                  <a:tcPr marL="14185" marR="14185" marT="14185" marB="0" anchor="b"/>
                </a:tc>
                <a:extLst>
                  <a:ext uri="{0D108BD9-81ED-4DB2-BD59-A6C34878D82A}">
                    <a16:rowId xmlns:a16="http://schemas.microsoft.com/office/drawing/2014/main" val="1793606932"/>
                  </a:ext>
                </a:extLst>
              </a:tr>
              <a:tr h="764990">
                <a:tc>
                  <a:txBody>
                    <a:bodyPr/>
                    <a:lstStyle/>
                    <a:p>
                      <a:pPr algn="l" fontAlgn="b"/>
                      <a:r>
                        <a:rPr lang="en-US" sz="2500" u="none" strike="noStrike" dirty="0">
                          <a:effectLst/>
                        </a:rPr>
                        <a:t>      Images contain Hispanic related features (i.e.,    “Mexico”, etc.) in English language </a:t>
                      </a:r>
                      <a:endParaRPr lang="en-US" sz="2500" b="0" i="0" u="none" strike="noStrike" dirty="0">
                        <a:solidFill>
                          <a:srgbClr val="000000"/>
                        </a:solidFill>
                        <a:effectLst/>
                        <a:latin typeface="Calibri" panose="020F0502020204030204" pitchFamily="34" charset="0"/>
                      </a:endParaRPr>
                    </a:p>
                  </a:txBody>
                  <a:tcPr marL="14185" marR="14185" marT="14185" marB="0" anchor="b"/>
                </a:tc>
                <a:tc>
                  <a:txBody>
                    <a:bodyPr/>
                    <a:lstStyle/>
                    <a:p>
                      <a:pPr algn="ctr" fontAlgn="b"/>
                      <a:r>
                        <a:rPr lang="en-US" sz="2500" u="none" strike="noStrike" dirty="0">
                          <a:effectLst/>
                        </a:rPr>
                        <a:t>84</a:t>
                      </a:r>
                      <a:endParaRPr lang="en-US" sz="2500" b="0" i="0" u="none" strike="noStrike" dirty="0">
                        <a:solidFill>
                          <a:srgbClr val="000000"/>
                        </a:solidFill>
                        <a:effectLst/>
                        <a:latin typeface="Calibri" panose="020F0502020204030204" pitchFamily="34" charset="0"/>
                      </a:endParaRPr>
                    </a:p>
                  </a:txBody>
                  <a:tcPr marL="14185" marR="14185" marT="14185" marB="0" anchor="b"/>
                </a:tc>
                <a:tc>
                  <a:txBody>
                    <a:bodyPr/>
                    <a:lstStyle/>
                    <a:p>
                      <a:pPr algn="ctr" fontAlgn="b"/>
                      <a:r>
                        <a:rPr lang="en-US" sz="2500" u="none" strike="noStrike" dirty="0">
                          <a:effectLst/>
                        </a:rPr>
                        <a:t>0.007%</a:t>
                      </a:r>
                      <a:endParaRPr lang="en-US" sz="2500" b="0" i="0" u="none" strike="noStrike" dirty="0">
                        <a:solidFill>
                          <a:srgbClr val="000000"/>
                        </a:solidFill>
                        <a:effectLst/>
                        <a:latin typeface="Calibri" panose="020F0502020204030204" pitchFamily="34" charset="0"/>
                      </a:endParaRPr>
                    </a:p>
                  </a:txBody>
                  <a:tcPr marL="14185" marR="14185" marT="14185" marB="0" anchor="b"/>
                </a:tc>
                <a:extLst>
                  <a:ext uri="{0D108BD9-81ED-4DB2-BD59-A6C34878D82A}">
                    <a16:rowId xmlns:a16="http://schemas.microsoft.com/office/drawing/2014/main" val="256448554"/>
                  </a:ext>
                </a:extLst>
              </a:tr>
              <a:tr h="408103">
                <a:tc>
                  <a:txBody>
                    <a:bodyPr/>
                    <a:lstStyle/>
                    <a:p>
                      <a:pPr algn="l" fontAlgn="b"/>
                      <a:r>
                        <a:rPr lang="en-US" sz="2500" b="1" u="none" strike="noStrike" dirty="0">
                          <a:effectLst/>
                        </a:rPr>
                        <a:t>Hispanic related</a:t>
                      </a:r>
                      <a:endParaRPr lang="en-US" sz="2500" b="1" i="0" u="none" strike="noStrike" dirty="0">
                        <a:solidFill>
                          <a:srgbClr val="000000"/>
                        </a:solidFill>
                        <a:effectLst/>
                        <a:latin typeface="Calibri" panose="020F0502020204030204" pitchFamily="34" charset="0"/>
                      </a:endParaRPr>
                    </a:p>
                  </a:txBody>
                  <a:tcPr marL="14185" marR="14185" marT="14185" marB="0" anchor="b"/>
                </a:tc>
                <a:tc>
                  <a:txBody>
                    <a:bodyPr/>
                    <a:lstStyle/>
                    <a:p>
                      <a:pPr algn="ctr" fontAlgn="b"/>
                      <a:r>
                        <a:rPr lang="en-US" sz="2500" b="1" u="none" strike="noStrike" dirty="0">
                          <a:effectLst/>
                        </a:rPr>
                        <a:t>407</a:t>
                      </a:r>
                      <a:endParaRPr lang="en-US" sz="2500" b="1" i="0" u="none" strike="noStrike" dirty="0">
                        <a:solidFill>
                          <a:srgbClr val="000000"/>
                        </a:solidFill>
                        <a:effectLst/>
                        <a:latin typeface="Calibri" panose="020F0502020204030204" pitchFamily="34" charset="0"/>
                      </a:endParaRPr>
                    </a:p>
                  </a:txBody>
                  <a:tcPr marL="14185" marR="14185" marT="14185" marB="0" anchor="b"/>
                </a:tc>
                <a:tc>
                  <a:txBody>
                    <a:bodyPr/>
                    <a:lstStyle/>
                    <a:p>
                      <a:pPr algn="ctr" fontAlgn="b"/>
                      <a:r>
                        <a:rPr lang="en-US" sz="2500" b="1" u="none" strike="noStrike" dirty="0">
                          <a:effectLst/>
                        </a:rPr>
                        <a:t>0.036%</a:t>
                      </a:r>
                      <a:endParaRPr lang="en-US" sz="2500" b="1" i="0" u="none" strike="noStrike" dirty="0">
                        <a:solidFill>
                          <a:srgbClr val="000000"/>
                        </a:solidFill>
                        <a:effectLst/>
                        <a:latin typeface="Calibri" panose="020F0502020204030204" pitchFamily="34" charset="0"/>
                      </a:endParaRPr>
                    </a:p>
                  </a:txBody>
                  <a:tcPr marL="14185" marR="14185" marT="14185" marB="0" anchor="b"/>
                </a:tc>
                <a:extLst>
                  <a:ext uri="{0D108BD9-81ED-4DB2-BD59-A6C34878D82A}">
                    <a16:rowId xmlns:a16="http://schemas.microsoft.com/office/drawing/2014/main" val="433644941"/>
                  </a:ext>
                </a:extLst>
              </a:tr>
            </a:tbl>
          </a:graphicData>
        </a:graphic>
      </p:graphicFrame>
    </p:spTree>
    <p:extLst>
      <p:ext uri="{BB962C8B-B14F-4D97-AF65-F5344CB8AC3E}">
        <p14:creationId xmlns:p14="http://schemas.microsoft.com/office/powerpoint/2010/main" val="2978614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B0F439-80F6-42A6-A6F4-80325B93AD5A}"/>
              </a:ext>
            </a:extLst>
          </p:cNvPr>
          <p:cNvPicPr>
            <a:picLocks noChangeAspect="1"/>
          </p:cNvPicPr>
          <p:nvPr/>
        </p:nvPicPr>
        <p:blipFill>
          <a:blip r:embed="rId3"/>
          <a:stretch>
            <a:fillRect/>
          </a:stretch>
        </p:blipFill>
        <p:spPr>
          <a:xfrm>
            <a:off x="6096000" y="878440"/>
            <a:ext cx="5996005" cy="5876818"/>
          </a:xfrm>
          <a:prstGeom prst="rect">
            <a:avLst/>
          </a:prstGeom>
        </p:spPr>
      </p:pic>
      <p:pic>
        <p:nvPicPr>
          <p:cNvPr id="6" name="Picture 5">
            <a:extLst>
              <a:ext uri="{FF2B5EF4-FFF2-40B4-BE49-F238E27FC236}">
                <a16:creationId xmlns:a16="http://schemas.microsoft.com/office/drawing/2014/main" id="{5AA9B460-8CA8-4AEF-B9D0-BEA7EEB87169}"/>
              </a:ext>
            </a:extLst>
          </p:cNvPr>
          <p:cNvPicPr>
            <a:picLocks noChangeAspect="1"/>
          </p:cNvPicPr>
          <p:nvPr/>
        </p:nvPicPr>
        <p:blipFill>
          <a:blip r:embed="rId4"/>
          <a:stretch>
            <a:fillRect/>
          </a:stretch>
        </p:blipFill>
        <p:spPr>
          <a:xfrm>
            <a:off x="66089" y="911052"/>
            <a:ext cx="5996004" cy="5767149"/>
          </a:xfrm>
          <a:prstGeom prst="rect">
            <a:avLst/>
          </a:prstGeom>
        </p:spPr>
      </p:pic>
    </p:spTree>
    <p:extLst>
      <p:ext uri="{BB962C8B-B14F-4D97-AF65-F5344CB8AC3E}">
        <p14:creationId xmlns:p14="http://schemas.microsoft.com/office/powerpoint/2010/main" val="1251350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A0212-1836-4862-B3F9-CA2DA60F11C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Hispanic related business signs </a:t>
            </a:r>
          </a:p>
        </p:txBody>
      </p:sp>
      <p:pic>
        <p:nvPicPr>
          <p:cNvPr id="3" name="Picture 2">
            <a:extLst>
              <a:ext uri="{FF2B5EF4-FFF2-40B4-BE49-F238E27FC236}">
                <a16:creationId xmlns:a16="http://schemas.microsoft.com/office/drawing/2014/main" id="{55AB57DD-9885-4FBB-8338-6DB97E7C02A5}"/>
              </a:ext>
            </a:extLst>
          </p:cNvPr>
          <p:cNvPicPr>
            <a:picLocks noChangeAspect="1"/>
          </p:cNvPicPr>
          <p:nvPr/>
        </p:nvPicPr>
        <p:blipFill>
          <a:blip r:embed="rId3"/>
          <a:stretch>
            <a:fillRect/>
          </a:stretch>
        </p:blipFill>
        <p:spPr>
          <a:xfrm>
            <a:off x="6096000" y="653143"/>
            <a:ext cx="6009824" cy="5773412"/>
          </a:xfrm>
          <a:prstGeom prst="rect">
            <a:avLst/>
          </a:prstGeom>
        </p:spPr>
      </p:pic>
      <p:pic>
        <p:nvPicPr>
          <p:cNvPr id="5" name="Picture 4">
            <a:extLst>
              <a:ext uri="{FF2B5EF4-FFF2-40B4-BE49-F238E27FC236}">
                <a16:creationId xmlns:a16="http://schemas.microsoft.com/office/drawing/2014/main" id="{897BC0CB-F02C-44B6-BC29-BB6C4B5A4361}"/>
              </a:ext>
            </a:extLst>
          </p:cNvPr>
          <p:cNvPicPr>
            <a:picLocks noChangeAspect="1"/>
          </p:cNvPicPr>
          <p:nvPr/>
        </p:nvPicPr>
        <p:blipFill>
          <a:blip r:embed="rId4"/>
          <a:stretch>
            <a:fillRect/>
          </a:stretch>
        </p:blipFill>
        <p:spPr>
          <a:xfrm>
            <a:off x="99995" y="653143"/>
            <a:ext cx="5996005" cy="5876818"/>
          </a:xfrm>
          <a:prstGeom prst="rect">
            <a:avLst/>
          </a:prstGeom>
        </p:spPr>
      </p:pic>
    </p:spTree>
    <p:extLst>
      <p:ext uri="{BB962C8B-B14F-4D97-AF65-F5344CB8AC3E}">
        <p14:creationId xmlns:p14="http://schemas.microsoft.com/office/powerpoint/2010/main" val="3133802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72365-92FB-4ADF-A213-DCA8BEFEDA9C}"/>
              </a:ext>
            </a:extLst>
          </p:cNvPr>
          <p:cNvSpPr>
            <a:spLocks noGrp="1"/>
          </p:cNvSpPr>
          <p:nvPr>
            <p:ph type="title"/>
          </p:nvPr>
        </p:nvSpPr>
        <p:spPr>
          <a:xfrm>
            <a:off x="152401" y="61723"/>
            <a:ext cx="3200400" cy="778923"/>
          </a:xfrm>
        </p:spPr>
        <p:txBody>
          <a:bodyPr vert="horz" lIns="91440" tIns="45720" rIns="91440" bIns="45720" rtlCol="0" anchor="ctr">
            <a:normAutofit/>
          </a:bodyPr>
          <a:lstStyle/>
          <a:p>
            <a:r>
              <a:rPr lang="en-US" b="1" dirty="0"/>
              <a:t>Next step </a:t>
            </a:r>
            <a:endParaRPr lang="en-US" b="1" kern="1200" dirty="0"/>
          </a:p>
        </p:txBody>
      </p:sp>
      <p:sp>
        <p:nvSpPr>
          <p:cNvPr id="3" name="Content Placeholder 2">
            <a:extLst>
              <a:ext uri="{FF2B5EF4-FFF2-40B4-BE49-F238E27FC236}">
                <a16:creationId xmlns:a16="http://schemas.microsoft.com/office/drawing/2014/main" id="{B003778C-DB43-465C-A673-CEF4AEBE3881}"/>
              </a:ext>
            </a:extLst>
          </p:cNvPr>
          <p:cNvSpPr>
            <a:spLocks noGrp="1"/>
          </p:cNvSpPr>
          <p:nvPr>
            <p:ph sz="half" idx="1"/>
          </p:nvPr>
        </p:nvSpPr>
        <p:spPr>
          <a:xfrm>
            <a:off x="243303" y="737952"/>
            <a:ext cx="11887198" cy="4774572"/>
          </a:xfrm>
        </p:spPr>
        <p:txBody>
          <a:bodyPr vert="horz" lIns="91440" tIns="45720" rIns="91440" bIns="45720" rtlCol="0" anchor="ctr">
            <a:normAutofit/>
          </a:bodyPr>
          <a:lstStyle/>
          <a:p>
            <a:pPr marL="0" indent="0">
              <a:buNone/>
            </a:pPr>
            <a:r>
              <a:rPr lang="en-US" sz="3600" dirty="0"/>
              <a:t>Association of acculturation level and physical neighborhood features -- </a:t>
            </a:r>
            <a:r>
              <a:rPr lang="en-US" sz="3500" dirty="0"/>
              <a:t>Spatial regression </a:t>
            </a:r>
          </a:p>
          <a:p>
            <a:pPr marL="0" indent="0">
              <a:buNone/>
            </a:pPr>
            <a:endParaRPr lang="en-US" sz="3500" dirty="0"/>
          </a:p>
          <a:p>
            <a:pPr lvl="1"/>
            <a:r>
              <a:rPr lang="en-US" sz="2600" u="sng" dirty="0"/>
              <a:t>DV</a:t>
            </a:r>
            <a:r>
              <a:rPr lang="en-US" sz="2600" dirty="0"/>
              <a:t>: </a:t>
            </a:r>
            <a:r>
              <a:rPr lang="en-US" sz="2600" dirty="0" err="1"/>
              <a:t>CoM</a:t>
            </a:r>
            <a:r>
              <a:rPr lang="en-US" sz="2600" dirty="0"/>
              <a:t> participants’ acculturation level </a:t>
            </a:r>
          </a:p>
          <a:p>
            <a:pPr lvl="2"/>
            <a:r>
              <a:rPr lang="en-US" sz="2000" dirty="0"/>
              <a:t>The geolocation will link acculturation to GSV result</a:t>
            </a:r>
          </a:p>
          <a:p>
            <a:pPr lvl="1"/>
            <a:r>
              <a:rPr lang="en-US" sz="2600" u="sng" dirty="0"/>
              <a:t>IV (covariates): </a:t>
            </a:r>
            <a:r>
              <a:rPr lang="en-US" sz="2600" dirty="0"/>
              <a:t># of Hispanic related business signs</a:t>
            </a:r>
          </a:p>
          <a:p>
            <a:pPr lvl="1"/>
            <a:r>
              <a:rPr lang="en-US" sz="2600" u="sng" dirty="0"/>
              <a:t>Control Variable</a:t>
            </a:r>
            <a:r>
              <a:rPr lang="en-US" sz="2600" dirty="0"/>
              <a:t>: % Hispanic population </a:t>
            </a:r>
          </a:p>
          <a:p>
            <a:pPr lvl="1"/>
            <a:endParaRPr lang="en-US" sz="2600" dirty="0"/>
          </a:p>
          <a:p>
            <a:endParaRPr lang="en-US" dirty="0"/>
          </a:p>
        </p:txBody>
      </p:sp>
      <p:sp>
        <p:nvSpPr>
          <p:cNvPr id="7" name="Content Placeholder 2">
            <a:extLst>
              <a:ext uri="{FF2B5EF4-FFF2-40B4-BE49-F238E27FC236}">
                <a16:creationId xmlns:a16="http://schemas.microsoft.com/office/drawing/2014/main" id="{8645C1D3-87DF-4ADC-AFA2-F48D19009F99}"/>
              </a:ext>
            </a:extLst>
          </p:cNvPr>
          <p:cNvSpPr txBox="1">
            <a:spLocks/>
          </p:cNvSpPr>
          <p:nvPr/>
        </p:nvSpPr>
        <p:spPr>
          <a:xfrm>
            <a:off x="152401" y="220933"/>
            <a:ext cx="9164692" cy="97748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LucidaGrande"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LucidaGrande"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Rectangle 8">
            <a:extLst>
              <a:ext uri="{FF2B5EF4-FFF2-40B4-BE49-F238E27FC236}">
                <a16:creationId xmlns:a16="http://schemas.microsoft.com/office/drawing/2014/main" id="{72C06101-0231-4A55-8CDF-A38802A88C1D}"/>
              </a:ext>
            </a:extLst>
          </p:cNvPr>
          <p:cNvSpPr/>
          <p:nvPr/>
        </p:nvSpPr>
        <p:spPr>
          <a:xfrm>
            <a:off x="3657216" y="4989442"/>
            <a:ext cx="1851829" cy="8770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Hispanic related features</a:t>
            </a:r>
            <a:endParaRPr lang="en-US" dirty="0">
              <a:solidFill>
                <a:schemeClr val="tx1"/>
              </a:solidFill>
            </a:endParaRPr>
          </a:p>
        </p:txBody>
      </p:sp>
      <p:sp>
        <p:nvSpPr>
          <p:cNvPr id="11" name="Rectangle 10">
            <a:extLst>
              <a:ext uri="{FF2B5EF4-FFF2-40B4-BE49-F238E27FC236}">
                <a16:creationId xmlns:a16="http://schemas.microsoft.com/office/drawing/2014/main" id="{B20CB7A5-6B2E-4E94-9D44-EE7DEAAD9295}"/>
              </a:ext>
            </a:extLst>
          </p:cNvPr>
          <p:cNvSpPr/>
          <p:nvPr/>
        </p:nvSpPr>
        <p:spPr>
          <a:xfrm>
            <a:off x="7608870" y="4989442"/>
            <a:ext cx="2038746" cy="8770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Acculturation level</a:t>
            </a:r>
            <a:endParaRPr lang="en-US" dirty="0">
              <a:solidFill>
                <a:schemeClr val="tx1"/>
              </a:solidFill>
            </a:endParaRPr>
          </a:p>
        </p:txBody>
      </p:sp>
      <p:sp>
        <p:nvSpPr>
          <p:cNvPr id="13" name="Arrow: Left-Right 12">
            <a:extLst>
              <a:ext uri="{FF2B5EF4-FFF2-40B4-BE49-F238E27FC236}">
                <a16:creationId xmlns:a16="http://schemas.microsoft.com/office/drawing/2014/main" id="{F43FE705-533B-4821-956A-E10F73F11D37}"/>
              </a:ext>
            </a:extLst>
          </p:cNvPr>
          <p:cNvSpPr/>
          <p:nvPr/>
        </p:nvSpPr>
        <p:spPr>
          <a:xfrm>
            <a:off x="5670868" y="5194299"/>
            <a:ext cx="1851829" cy="318225"/>
          </a:xfrm>
          <a:prstGeom prst="lef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7835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C092-BC45-4EF5-855C-919AA74D5581}"/>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4000" b="1" dirty="0">
                <a:solidFill>
                  <a:schemeClr val="tx1">
                    <a:lumMod val="85000"/>
                    <a:lumOff val="15000"/>
                  </a:schemeClr>
                </a:solidFill>
              </a:rPr>
              <a:t>Q &amp; A</a:t>
            </a:r>
          </a:p>
        </p:txBody>
      </p:sp>
      <p:pic>
        <p:nvPicPr>
          <p:cNvPr id="4" name="Content Placeholder 3">
            <a:extLst>
              <a:ext uri="{FF2B5EF4-FFF2-40B4-BE49-F238E27FC236}">
                <a16:creationId xmlns:a16="http://schemas.microsoft.com/office/drawing/2014/main" id="{905FC598-2774-4378-988F-29FC1C5FE814}"/>
              </a:ext>
            </a:extLst>
          </p:cNvPr>
          <p:cNvPicPr>
            <a:picLocks noGrp="1" noChangeAspect="1"/>
          </p:cNvPicPr>
          <p:nvPr>
            <p:ph sz="half" idx="1"/>
          </p:nvPr>
        </p:nvPicPr>
        <p:blipFill rotWithShape="1">
          <a:blip r:embed="rId3"/>
          <a:srcRect b="1747"/>
          <a:stretch/>
        </p:blipFill>
        <p:spPr>
          <a:xfrm>
            <a:off x="20" y="10"/>
            <a:ext cx="12191980" cy="6857990"/>
          </a:xfrm>
          <a:prstGeom prst="rect">
            <a:avLst/>
          </a:prstGeom>
        </p:spPr>
      </p:pic>
    </p:spTree>
    <p:extLst>
      <p:ext uri="{BB962C8B-B14F-4D97-AF65-F5344CB8AC3E}">
        <p14:creationId xmlns:p14="http://schemas.microsoft.com/office/powerpoint/2010/main" val="2093001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50BED-76AD-4DFF-90A4-3A6DFA85ACBB}"/>
              </a:ext>
            </a:extLst>
          </p:cNvPr>
          <p:cNvSpPr>
            <a:spLocks noGrp="1"/>
          </p:cNvSpPr>
          <p:nvPr>
            <p:ph type="title"/>
          </p:nvPr>
        </p:nvSpPr>
        <p:spPr>
          <a:xfrm>
            <a:off x="609600" y="271464"/>
            <a:ext cx="10972800" cy="831195"/>
          </a:xfrm>
        </p:spPr>
        <p:txBody>
          <a:bodyPr/>
          <a:lstStyle/>
          <a:p>
            <a:r>
              <a:rPr lang="en-US" b="1" dirty="0"/>
              <a:t>Strength</a:t>
            </a:r>
          </a:p>
        </p:txBody>
      </p:sp>
      <p:sp>
        <p:nvSpPr>
          <p:cNvPr id="7" name="Content Placeholder 6">
            <a:extLst>
              <a:ext uri="{FF2B5EF4-FFF2-40B4-BE49-F238E27FC236}">
                <a16:creationId xmlns:a16="http://schemas.microsoft.com/office/drawing/2014/main" id="{468C16D8-F8D1-4752-853C-3A6F5BCF8252}"/>
              </a:ext>
            </a:extLst>
          </p:cNvPr>
          <p:cNvSpPr>
            <a:spLocks noGrp="1"/>
          </p:cNvSpPr>
          <p:nvPr>
            <p:ph sz="half" idx="1"/>
          </p:nvPr>
        </p:nvSpPr>
        <p:spPr>
          <a:xfrm>
            <a:off x="609599" y="1389528"/>
            <a:ext cx="10980420" cy="4679577"/>
          </a:xfrm>
        </p:spPr>
        <p:txBody>
          <a:bodyPr/>
          <a:lstStyle/>
          <a:p>
            <a:pPr marL="457200" indent="-457200">
              <a:buAutoNum type="arabicPeriod"/>
            </a:pPr>
            <a:r>
              <a:rPr lang="en-US" sz="2800" dirty="0"/>
              <a:t>GSV images</a:t>
            </a:r>
          </a:p>
          <a:p>
            <a:pPr lvl="1"/>
            <a:r>
              <a:rPr lang="en-US" sz="2400" dirty="0"/>
              <a:t>Allow assessment of built environment features</a:t>
            </a:r>
          </a:p>
          <a:p>
            <a:pPr lvl="1"/>
            <a:r>
              <a:rPr lang="en-US" sz="2400" dirty="0"/>
              <a:t>Provide most recent neighborhood data</a:t>
            </a:r>
          </a:p>
          <a:p>
            <a:pPr lvl="1"/>
            <a:r>
              <a:rPr lang="en-US" sz="2400" dirty="0"/>
              <a:t>Less expensive and time consuming</a:t>
            </a:r>
          </a:p>
          <a:p>
            <a:pPr marL="457200" indent="-457200">
              <a:buAutoNum type="arabicPeriod"/>
            </a:pPr>
            <a:r>
              <a:rPr lang="en-US" sz="2800" dirty="0"/>
              <a:t>Text detection using computer vision and cloud computing</a:t>
            </a:r>
          </a:p>
          <a:p>
            <a:pPr lvl="1"/>
            <a:r>
              <a:rPr lang="en-US" sz="2400" dirty="0"/>
              <a:t>Provide industry leading accuracy to understand massive images</a:t>
            </a:r>
          </a:p>
          <a:p>
            <a:pPr lvl="1"/>
            <a:r>
              <a:rPr lang="en-US" sz="2400" dirty="0"/>
              <a:t>Google cloud platform allow efficient processing time</a:t>
            </a:r>
          </a:p>
          <a:p>
            <a:pPr marL="0" lvl="1" indent="0">
              <a:spcBef>
                <a:spcPts val="1000"/>
              </a:spcBef>
              <a:buNone/>
            </a:pPr>
            <a:r>
              <a:rPr lang="en-US" sz="2800" dirty="0"/>
              <a:t>3. Spatially link acculturation level with physical neighborhood features</a:t>
            </a:r>
          </a:p>
        </p:txBody>
      </p:sp>
    </p:spTree>
    <p:extLst>
      <p:ext uri="{BB962C8B-B14F-4D97-AF65-F5344CB8AC3E}">
        <p14:creationId xmlns:p14="http://schemas.microsoft.com/office/powerpoint/2010/main" val="2364183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CA09-1C50-43B3-B78F-A39C4C20ED4A}"/>
              </a:ext>
            </a:extLst>
          </p:cNvPr>
          <p:cNvSpPr>
            <a:spLocks noGrp="1"/>
          </p:cNvSpPr>
          <p:nvPr>
            <p:ph type="title"/>
          </p:nvPr>
        </p:nvSpPr>
        <p:spPr>
          <a:xfrm>
            <a:off x="326472" y="104153"/>
            <a:ext cx="10972800" cy="971612"/>
          </a:xfrm>
        </p:spPr>
        <p:txBody>
          <a:bodyPr/>
          <a:lstStyle/>
          <a:p>
            <a:r>
              <a:rPr lang="en-US" b="1" dirty="0"/>
              <a:t>Limitation</a:t>
            </a:r>
          </a:p>
        </p:txBody>
      </p:sp>
      <p:sp>
        <p:nvSpPr>
          <p:cNvPr id="4" name="Content Placeholder 2">
            <a:extLst>
              <a:ext uri="{FF2B5EF4-FFF2-40B4-BE49-F238E27FC236}">
                <a16:creationId xmlns:a16="http://schemas.microsoft.com/office/drawing/2014/main" id="{2C0FB055-6A78-4252-8910-2F1D94B2654D}"/>
              </a:ext>
            </a:extLst>
          </p:cNvPr>
          <p:cNvSpPr>
            <a:spLocks noGrp="1"/>
          </p:cNvSpPr>
          <p:nvPr/>
        </p:nvSpPr>
        <p:spPr>
          <a:xfrm>
            <a:off x="326472" y="1075765"/>
            <a:ext cx="10515600" cy="51061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Dataset: </a:t>
            </a:r>
          </a:p>
          <a:p>
            <a:pPr lvl="1"/>
            <a:r>
              <a:rPr lang="en-US" dirty="0"/>
              <a:t>GSV images were downloaded at intersections of all US road types, where there is lower chance of capturing business signs that are less likely to be located at intersections</a:t>
            </a:r>
          </a:p>
          <a:p>
            <a:pPr marL="0" indent="0">
              <a:buNone/>
            </a:pPr>
            <a:r>
              <a:rPr lang="en-US" dirty="0"/>
              <a:t>2. Technique </a:t>
            </a:r>
          </a:p>
          <a:p>
            <a:pPr lvl="1"/>
            <a:r>
              <a:rPr lang="en-US" dirty="0"/>
              <a:t>Google Vision API less effective detecting text on GSV images which were taken at far distance</a:t>
            </a:r>
          </a:p>
          <a:p>
            <a:pPr lvl="1"/>
            <a:r>
              <a:rPr lang="en-US" dirty="0"/>
              <a:t>Errors in detecting language types, i.e., labeled “</a:t>
            </a:r>
            <a:r>
              <a:rPr lang="en-US" dirty="0" err="1"/>
              <a:t>fy</a:t>
            </a:r>
            <a:r>
              <a:rPr lang="en-US" dirty="0"/>
              <a:t>” as “</a:t>
            </a:r>
            <a:r>
              <a:rPr lang="en-US" dirty="0" err="1"/>
              <a:t>en</a:t>
            </a:r>
            <a:r>
              <a:rPr lang="en-US" dirty="0"/>
              <a:t>”, labeled “</a:t>
            </a:r>
            <a:r>
              <a:rPr lang="en-US" dirty="0" err="1"/>
              <a:t>cn</a:t>
            </a:r>
            <a:r>
              <a:rPr lang="en-US" dirty="0"/>
              <a:t>” as “</a:t>
            </a:r>
            <a:r>
              <a:rPr lang="en-US" dirty="0" err="1"/>
              <a:t>en</a:t>
            </a:r>
            <a:r>
              <a:rPr lang="en-US" dirty="0"/>
              <a:t>”</a:t>
            </a:r>
          </a:p>
          <a:p>
            <a:pPr marL="0" indent="0">
              <a:buNone/>
            </a:pPr>
            <a:endParaRPr lang="en-US" dirty="0"/>
          </a:p>
        </p:txBody>
      </p:sp>
    </p:spTree>
    <p:extLst>
      <p:ext uri="{BB962C8B-B14F-4D97-AF65-F5344CB8AC3E}">
        <p14:creationId xmlns:p14="http://schemas.microsoft.com/office/powerpoint/2010/main" val="2120319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37B2B-875D-4BF6-A597-607D1D1A0C70}"/>
              </a:ext>
            </a:extLst>
          </p:cNvPr>
          <p:cNvSpPr>
            <a:spLocks noGrp="1"/>
          </p:cNvSpPr>
          <p:nvPr>
            <p:ph type="title"/>
          </p:nvPr>
        </p:nvSpPr>
        <p:spPr>
          <a:xfrm>
            <a:off x="379094" y="280989"/>
            <a:ext cx="11210925" cy="871536"/>
          </a:xfrm>
        </p:spPr>
        <p:txBody>
          <a:bodyPr>
            <a:normAutofit fontScale="90000"/>
          </a:bodyPr>
          <a:lstStyle/>
          <a:p>
            <a:r>
              <a:rPr lang="en-US" dirty="0"/>
              <a:t>Common Mexican restaurant names</a:t>
            </a:r>
            <a:br>
              <a:rPr lang="en-US" dirty="0"/>
            </a:br>
            <a:endParaRPr lang="en-US" dirty="0"/>
          </a:p>
        </p:txBody>
      </p:sp>
      <p:sp>
        <p:nvSpPr>
          <p:cNvPr id="3" name="Content Placeholder 2">
            <a:extLst>
              <a:ext uri="{FF2B5EF4-FFF2-40B4-BE49-F238E27FC236}">
                <a16:creationId xmlns:a16="http://schemas.microsoft.com/office/drawing/2014/main" id="{27F0C5A8-94E4-4459-8450-CCFCED10095C}"/>
              </a:ext>
            </a:extLst>
          </p:cNvPr>
          <p:cNvSpPr>
            <a:spLocks noGrp="1"/>
          </p:cNvSpPr>
          <p:nvPr>
            <p:ph sz="half" idx="1"/>
          </p:nvPr>
        </p:nvSpPr>
        <p:spPr>
          <a:xfrm>
            <a:off x="490537" y="981075"/>
            <a:ext cx="11210925" cy="5047192"/>
          </a:xfrm>
        </p:spPr>
        <p:txBody>
          <a:bodyPr numCol="3">
            <a:normAutofit fontScale="92500" lnSpcReduction="10000"/>
          </a:bodyPr>
          <a:lstStyle/>
          <a:p>
            <a:r>
              <a:rPr lang="es-ES" dirty="0"/>
              <a:t>El Ranchero	</a:t>
            </a:r>
          </a:p>
          <a:p>
            <a:r>
              <a:rPr lang="es-ES" dirty="0"/>
              <a:t>Macho	</a:t>
            </a:r>
          </a:p>
          <a:p>
            <a:r>
              <a:rPr lang="es-ES" dirty="0"/>
              <a:t>Las Tapas	</a:t>
            </a:r>
          </a:p>
          <a:p>
            <a:r>
              <a:rPr lang="es-ES" dirty="0"/>
              <a:t>The </a:t>
            </a:r>
            <a:r>
              <a:rPr lang="es-ES" dirty="0" err="1"/>
              <a:t>Tasty</a:t>
            </a:r>
            <a:r>
              <a:rPr lang="es-ES" dirty="0"/>
              <a:t> Quesadilla	</a:t>
            </a:r>
          </a:p>
          <a:p>
            <a:r>
              <a:rPr lang="es-ES" dirty="0"/>
              <a:t>Bigotes y Sombreros	</a:t>
            </a:r>
          </a:p>
          <a:p>
            <a:r>
              <a:rPr lang="es-ES" dirty="0"/>
              <a:t>La Placa Caliente	</a:t>
            </a:r>
          </a:p>
          <a:p>
            <a:r>
              <a:rPr lang="es-ES" dirty="0"/>
              <a:t>Tequila N' Taquitos	</a:t>
            </a:r>
          </a:p>
          <a:p>
            <a:r>
              <a:rPr lang="es-ES" dirty="0"/>
              <a:t>Macho Tacos	</a:t>
            </a:r>
          </a:p>
          <a:p>
            <a:r>
              <a:rPr lang="es-ES" dirty="0"/>
              <a:t>El Ranchero	</a:t>
            </a:r>
          </a:p>
          <a:p>
            <a:r>
              <a:rPr lang="es-ES" dirty="0"/>
              <a:t>Las Tapas	</a:t>
            </a:r>
          </a:p>
          <a:p>
            <a:r>
              <a:rPr lang="es-ES" dirty="0"/>
              <a:t>La Haba Burrito	</a:t>
            </a:r>
          </a:p>
          <a:p>
            <a:r>
              <a:rPr lang="es-ES" dirty="0"/>
              <a:t>El Ranchero Baile	</a:t>
            </a:r>
          </a:p>
          <a:p>
            <a:r>
              <a:rPr lang="es-ES" dirty="0"/>
              <a:t>La </a:t>
            </a:r>
            <a:r>
              <a:rPr lang="es-ES" dirty="0" err="1"/>
              <a:t>Sangria</a:t>
            </a:r>
            <a:r>
              <a:rPr lang="es-ES" dirty="0"/>
              <a:t> Sabroso	</a:t>
            </a:r>
          </a:p>
          <a:p>
            <a:r>
              <a:rPr lang="es-ES" dirty="0"/>
              <a:t>El Burrito Haba	</a:t>
            </a:r>
          </a:p>
          <a:p>
            <a:r>
              <a:rPr lang="es-ES" dirty="0"/>
              <a:t>¡Olé, Olé, Olé!	</a:t>
            </a:r>
          </a:p>
          <a:p>
            <a:r>
              <a:rPr lang="es-ES" dirty="0"/>
              <a:t>Los Amigos Restaurante	</a:t>
            </a:r>
          </a:p>
          <a:p>
            <a:r>
              <a:rPr lang="es-ES" dirty="0"/>
              <a:t>The Enchilada Man	</a:t>
            </a:r>
          </a:p>
          <a:p>
            <a:r>
              <a:rPr lang="es-ES" dirty="0"/>
              <a:t>Restaurante de </a:t>
            </a:r>
            <a:r>
              <a:rPr lang="es-ES" dirty="0" err="1"/>
              <a:t>Mexico</a:t>
            </a:r>
            <a:r>
              <a:rPr lang="es-ES" dirty="0"/>
              <a:t>	</a:t>
            </a:r>
          </a:p>
          <a:p>
            <a:r>
              <a:rPr lang="es-ES" dirty="0" err="1"/>
              <a:t>Three</a:t>
            </a:r>
            <a:r>
              <a:rPr lang="es-ES" dirty="0"/>
              <a:t> Amigos	</a:t>
            </a:r>
          </a:p>
          <a:p>
            <a:r>
              <a:rPr lang="es-ES" dirty="0"/>
              <a:t>Margaritas	</a:t>
            </a:r>
          </a:p>
          <a:p>
            <a:r>
              <a:rPr lang="es-ES" dirty="0"/>
              <a:t>La Familia Restaurante	</a:t>
            </a:r>
          </a:p>
          <a:p>
            <a:r>
              <a:rPr lang="es-ES" dirty="0"/>
              <a:t>Hot Tamales	</a:t>
            </a:r>
          </a:p>
          <a:p>
            <a:r>
              <a:rPr lang="es-ES" dirty="0"/>
              <a:t>Burrito Country	</a:t>
            </a:r>
          </a:p>
          <a:p>
            <a:r>
              <a:rPr lang="es-ES" dirty="0"/>
              <a:t>Mis Amigos Restaurante	</a:t>
            </a:r>
          </a:p>
          <a:p>
            <a:r>
              <a:rPr lang="es-ES" dirty="0"/>
              <a:t>Enchiladas	</a:t>
            </a:r>
          </a:p>
          <a:p>
            <a:r>
              <a:rPr lang="es-ES" dirty="0"/>
              <a:t>Nacho Queso	</a:t>
            </a:r>
          </a:p>
          <a:p>
            <a:r>
              <a:rPr lang="es-ES" dirty="0"/>
              <a:t>Su Vecindario Restaurante	</a:t>
            </a:r>
          </a:p>
          <a:p>
            <a:r>
              <a:rPr lang="es-ES" dirty="0"/>
              <a:t>Uno, Dos, Tequila	</a:t>
            </a:r>
          </a:p>
          <a:p>
            <a:r>
              <a:rPr lang="es-ES" dirty="0"/>
              <a:t>Tiempo de Salsa	</a:t>
            </a:r>
          </a:p>
          <a:p>
            <a:r>
              <a:rPr lang="es-ES" dirty="0"/>
              <a:t>Mas Tequila	</a:t>
            </a:r>
          </a:p>
          <a:p>
            <a:r>
              <a:rPr lang="es-ES" dirty="0" err="1"/>
              <a:t>Beans</a:t>
            </a:r>
            <a:r>
              <a:rPr lang="es-ES" dirty="0"/>
              <a:t> N' Rice	</a:t>
            </a:r>
          </a:p>
          <a:p>
            <a:r>
              <a:rPr lang="es-ES" dirty="0" err="1"/>
              <a:t>Picante's</a:t>
            </a:r>
            <a:r>
              <a:rPr lang="es-ES" dirty="0"/>
              <a:t>	</a:t>
            </a:r>
          </a:p>
          <a:p>
            <a:r>
              <a:rPr lang="es-ES" dirty="0"/>
              <a:t>Frijoles Picante	</a:t>
            </a:r>
          </a:p>
          <a:p>
            <a:r>
              <a:rPr lang="es-ES" dirty="0"/>
              <a:t>Carmelitas	</a:t>
            </a:r>
          </a:p>
          <a:p>
            <a:r>
              <a:rPr lang="es-ES" dirty="0"/>
              <a:t>Sombreros	</a:t>
            </a:r>
          </a:p>
          <a:p>
            <a:r>
              <a:rPr lang="es-ES" dirty="0"/>
              <a:t>Nachos Crujiente	</a:t>
            </a:r>
          </a:p>
          <a:p>
            <a:endParaRPr lang="en-US" dirty="0"/>
          </a:p>
        </p:txBody>
      </p:sp>
    </p:spTree>
    <p:extLst>
      <p:ext uri="{BB962C8B-B14F-4D97-AF65-F5344CB8AC3E}">
        <p14:creationId xmlns:p14="http://schemas.microsoft.com/office/powerpoint/2010/main" val="2144764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7CF36-ABDC-42F7-9865-7471CB99C27D}"/>
              </a:ext>
            </a:extLst>
          </p:cNvPr>
          <p:cNvSpPr>
            <a:spLocks noGrp="1"/>
          </p:cNvSpPr>
          <p:nvPr>
            <p:ph type="title"/>
          </p:nvPr>
        </p:nvSpPr>
        <p:spPr>
          <a:xfrm>
            <a:off x="352424" y="201358"/>
            <a:ext cx="10980419" cy="971612"/>
          </a:xfrm>
        </p:spPr>
        <p:txBody>
          <a:bodyPr>
            <a:normAutofit/>
          </a:bodyPr>
          <a:lstStyle/>
          <a:p>
            <a:r>
              <a:rPr lang="en-US" b="1" dirty="0"/>
              <a:t>Neighborhood environment &amp; health</a:t>
            </a:r>
          </a:p>
        </p:txBody>
      </p:sp>
      <p:sp>
        <p:nvSpPr>
          <p:cNvPr id="3" name="Content Placeholder 2">
            <a:extLst>
              <a:ext uri="{FF2B5EF4-FFF2-40B4-BE49-F238E27FC236}">
                <a16:creationId xmlns:a16="http://schemas.microsoft.com/office/drawing/2014/main" id="{6C90E760-D292-4269-85D4-50AB85ACA9E3}"/>
              </a:ext>
            </a:extLst>
          </p:cNvPr>
          <p:cNvSpPr>
            <a:spLocks noGrp="1"/>
          </p:cNvSpPr>
          <p:nvPr>
            <p:ph sz="half" idx="1"/>
          </p:nvPr>
        </p:nvSpPr>
        <p:spPr>
          <a:xfrm>
            <a:off x="609599" y="1481944"/>
            <a:ext cx="10980420" cy="4633721"/>
          </a:xfrm>
        </p:spPr>
        <p:txBody>
          <a:bodyPr/>
          <a:lstStyle/>
          <a:p>
            <a:r>
              <a:rPr lang="en-US" dirty="0"/>
              <a:t>health behaviors</a:t>
            </a:r>
          </a:p>
          <a:p>
            <a:endParaRPr lang="en-US" dirty="0"/>
          </a:p>
          <a:p>
            <a:endParaRPr lang="en-US" dirty="0"/>
          </a:p>
          <a:p>
            <a:endParaRPr lang="en-US" dirty="0"/>
          </a:p>
          <a:p>
            <a:endParaRPr lang="en-US" dirty="0"/>
          </a:p>
          <a:p>
            <a:r>
              <a:rPr lang="en-US" dirty="0"/>
              <a:t>chronic conditions  </a:t>
            </a:r>
          </a:p>
          <a:p>
            <a:r>
              <a:rPr lang="en-US" dirty="0"/>
              <a:t>mental health</a:t>
            </a:r>
          </a:p>
          <a:p>
            <a:endParaRPr lang="en-US" dirty="0"/>
          </a:p>
        </p:txBody>
      </p:sp>
      <p:pic>
        <p:nvPicPr>
          <p:cNvPr id="4" name="Picture 3">
            <a:extLst>
              <a:ext uri="{FF2B5EF4-FFF2-40B4-BE49-F238E27FC236}">
                <a16:creationId xmlns:a16="http://schemas.microsoft.com/office/drawing/2014/main" id="{4861FEEC-39E8-45C3-B56B-8A74957A20D3}"/>
              </a:ext>
            </a:extLst>
          </p:cNvPr>
          <p:cNvPicPr>
            <a:picLocks noChangeAspect="1"/>
          </p:cNvPicPr>
          <p:nvPr/>
        </p:nvPicPr>
        <p:blipFill>
          <a:blip r:embed="rId3"/>
          <a:stretch>
            <a:fillRect/>
          </a:stretch>
        </p:blipFill>
        <p:spPr>
          <a:xfrm>
            <a:off x="3161444" y="4630956"/>
            <a:ext cx="5795743" cy="1277721"/>
          </a:xfrm>
          <a:prstGeom prst="rect">
            <a:avLst/>
          </a:prstGeom>
          <a:ln>
            <a:solidFill>
              <a:schemeClr val="tx1"/>
            </a:solidFill>
          </a:ln>
        </p:spPr>
      </p:pic>
      <p:pic>
        <p:nvPicPr>
          <p:cNvPr id="5" name="Picture 4">
            <a:extLst>
              <a:ext uri="{FF2B5EF4-FFF2-40B4-BE49-F238E27FC236}">
                <a16:creationId xmlns:a16="http://schemas.microsoft.com/office/drawing/2014/main" id="{AF03C8A6-4C6B-41DE-BEA8-E8D80F3B8209}"/>
              </a:ext>
            </a:extLst>
          </p:cNvPr>
          <p:cNvPicPr>
            <a:picLocks noChangeAspect="1"/>
          </p:cNvPicPr>
          <p:nvPr/>
        </p:nvPicPr>
        <p:blipFill rotWithShape="1">
          <a:blip r:embed="rId4"/>
          <a:srcRect b="10794"/>
          <a:stretch/>
        </p:blipFill>
        <p:spPr>
          <a:xfrm>
            <a:off x="3161445" y="1106819"/>
            <a:ext cx="4668106" cy="1498730"/>
          </a:xfrm>
          <a:prstGeom prst="rect">
            <a:avLst/>
          </a:prstGeom>
          <a:ln>
            <a:solidFill>
              <a:schemeClr val="tx1"/>
            </a:solidFill>
          </a:ln>
        </p:spPr>
      </p:pic>
      <p:pic>
        <p:nvPicPr>
          <p:cNvPr id="6" name="Picture 5">
            <a:extLst>
              <a:ext uri="{FF2B5EF4-FFF2-40B4-BE49-F238E27FC236}">
                <a16:creationId xmlns:a16="http://schemas.microsoft.com/office/drawing/2014/main" id="{ED848410-8EE8-42AE-97B4-19367A5DDA34}"/>
              </a:ext>
            </a:extLst>
          </p:cNvPr>
          <p:cNvPicPr>
            <a:picLocks noChangeAspect="1"/>
          </p:cNvPicPr>
          <p:nvPr/>
        </p:nvPicPr>
        <p:blipFill>
          <a:blip r:embed="rId5"/>
          <a:stretch>
            <a:fillRect/>
          </a:stretch>
        </p:blipFill>
        <p:spPr>
          <a:xfrm>
            <a:off x="3161444" y="2914523"/>
            <a:ext cx="5166480" cy="1477565"/>
          </a:xfrm>
          <a:prstGeom prst="rect">
            <a:avLst/>
          </a:prstGeom>
          <a:ln>
            <a:solidFill>
              <a:schemeClr val="tx1"/>
            </a:solidFill>
          </a:ln>
        </p:spPr>
      </p:pic>
    </p:spTree>
    <p:extLst>
      <p:ext uri="{BB962C8B-B14F-4D97-AF65-F5344CB8AC3E}">
        <p14:creationId xmlns:p14="http://schemas.microsoft.com/office/powerpoint/2010/main" val="2822752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37B2B-875D-4BF6-A597-607D1D1A0C70}"/>
              </a:ext>
            </a:extLst>
          </p:cNvPr>
          <p:cNvSpPr>
            <a:spLocks noGrp="1"/>
          </p:cNvSpPr>
          <p:nvPr>
            <p:ph type="title"/>
          </p:nvPr>
        </p:nvSpPr>
        <p:spPr>
          <a:xfrm>
            <a:off x="123455" y="1"/>
            <a:ext cx="11210925" cy="983226"/>
          </a:xfrm>
        </p:spPr>
        <p:txBody>
          <a:bodyPr>
            <a:normAutofit/>
          </a:bodyPr>
          <a:lstStyle/>
          <a:p>
            <a:r>
              <a:rPr lang="en-US" dirty="0"/>
              <a:t>Spanish store/shop names</a:t>
            </a:r>
          </a:p>
        </p:txBody>
      </p:sp>
      <p:sp>
        <p:nvSpPr>
          <p:cNvPr id="3" name="Content Placeholder 2">
            <a:extLst>
              <a:ext uri="{FF2B5EF4-FFF2-40B4-BE49-F238E27FC236}">
                <a16:creationId xmlns:a16="http://schemas.microsoft.com/office/drawing/2014/main" id="{27F0C5A8-94E4-4459-8450-CCFCED10095C}"/>
              </a:ext>
            </a:extLst>
          </p:cNvPr>
          <p:cNvSpPr>
            <a:spLocks noGrp="1"/>
          </p:cNvSpPr>
          <p:nvPr>
            <p:ph sz="half" idx="1"/>
          </p:nvPr>
        </p:nvSpPr>
        <p:spPr>
          <a:xfrm>
            <a:off x="411880" y="857864"/>
            <a:ext cx="11966934" cy="5142271"/>
          </a:xfrm>
        </p:spPr>
        <p:txBody>
          <a:bodyPr numCol="3">
            <a:normAutofit fontScale="85000" lnSpcReduction="20000"/>
          </a:bodyPr>
          <a:lstStyle/>
          <a:p>
            <a:r>
              <a:rPr lang="es-ES" dirty="0"/>
              <a:t>aguardentería </a:t>
            </a:r>
          </a:p>
          <a:p>
            <a:r>
              <a:rPr lang="es-ES" dirty="0"/>
              <a:t>azucarería </a:t>
            </a:r>
          </a:p>
          <a:p>
            <a:r>
              <a:rPr lang="es-ES" dirty="0"/>
              <a:t>bizcochería </a:t>
            </a:r>
          </a:p>
          <a:p>
            <a:r>
              <a:rPr lang="es-ES" dirty="0"/>
              <a:t>boletería </a:t>
            </a:r>
          </a:p>
          <a:p>
            <a:r>
              <a:rPr lang="es-ES" dirty="0"/>
              <a:t>cafetería </a:t>
            </a:r>
          </a:p>
          <a:p>
            <a:r>
              <a:rPr lang="es-ES" dirty="0"/>
              <a:t>calcetería </a:t>
            </a:r>
          </a:p>
          <a:p>
            <a:r>
              <a:rPr lang="es-ES" dirty="0"/>
              <a:t>carnicería </a:t>
            </a:r>
          </a:p>
          <a:p>
            <a:r>
              <a:rPr lang="es-ES" dirty="0"/>
              <a:t>charcutería </a:t>
            </a:r>
          </a:p>
          <a:p>
            <a:r>
              <a:rPr lang="es-ES" dirty="0"/>
              <a:t>cervecería </a:t>
            </a:r>
          </a:p>
          <a:p>
            <a:r>
              <a:rPr lang="es-ES" dirty="0"/>
              <a:t>confitería </a:t>
            </a:r>
          </a:p>
          <a:p>
            <a:r>
              <a:rPr lang="es-ES" dirty="0"/>
              <a:t>droguería </a:t>
            </a:r>
          </a:p>
          <a:p>
            <a:r>
              <a:rPr lang="es-ES" dirty="0"/>
              <a:t>ebanistería </a:t>
            </a:r>
          </a:p>
          <a:p>
            <a:r>
              <a:rPr lang="es-ES" dirty="0"/>
              <a:t>ferretería </a:t>
            </a:r>
          </a:p>
          <a:p>
            <a:r>
              <a:rPr lang="es-ES" dirty="0"/>
              <a:t>floristería </a:t>
            </a:r>
          </a:p>
          <a:p>
            <a:r>
              <a:rPr lang="es-ES" dirty="0"/>
              <a:t>frutería </a:t>
            </a:r>
          </a:p>
          <a:p>
            <a:r>
              <a:rPr lang="es-ES" dirty="0"/>
              <a:t>heladería </a:t>
            </a:r>
          </a:p>
          <a:p>
            <a:r>
              <a:rPr lang="es-ES" dirty="0"/>
              <a:t>herboristería </a:t>
            </a:r>
          </a:p>
          <a:p>
            <a:r>
              <a:rPr lang="es-ES" dirty="0"/>
              <a:t>herrería </a:t>
            </a:r>
          </a:p>
          <a:p>
            <a:r>
              <a:rPr lang="es-ES" dirty="0"/>
              <a:t>joyería </a:t>
            </a:r>
          </a:p>
          <a:p>
            <a:r>
              <a:rPr lang="es-ES" dirty="0"/>
              <a:t>juguetería </a:t>
            </a:r>
          </a:p>
          <a:p>
            <a:r>
              <a:rPr lang="es-ES" dirty="0"/>
              <a:t>lavandería </a:t>
            </a:r>
          </a:p>
          <a:p>
            <a:r>
              <a:rPr lang="es-ES" dirty="0"/>
              <a:t>lechería </a:t>
            </a:r>
          </a:p>
          <a:p>
            <a:r>
              <a:rPr lang="es-ES" dirty="0"/>
              <a:t>lencería </a:t>
            </a:r>
          </a:p>
          <a:p>
            <a:r>
              <a:rPr lang="es-ES" dirty="0"/>
              <a:t>librería </a:t>
            </a:r>
          </a:p>
          <a:p>
            <a:r>
              <a:rPr lang="es-ES" dirty="0"/>
              <a:t>mueblería </a:t>
            </a:r>
          </a:p>
          <a:p>
            <a:r>
              <a:rPr lang="es-ES" dirty="0"/>
              <a:t>panadería </a:t>
            </a:r>
          </a:p>
          <a:p>
            <a:r>
              <a:rPr lang="es-ES" dirty="0"/>
              <a:t>papelería </a:t>
            </a:r>
          </a:p>
          <a:p>
            <a:r>
              <a:rPr lang="es-ES" dirty="0"/>
              <a:t>pastelería </a:t>
            </a:r>
          </a:p>
          <a:p>
            <a:r>
              <a:rPr lang="es-ES" dirty="0"/>
              <a:t>peluquería </a:t>
            </a:r>
          </a:p>
          <a:p>
            <a:r>
              <a:rPr lang="es-ES" dirty="0"/>
              <a:t>perfumería </a:t>
            </a:r>
          </a:p>
          <a:p>
            <a:r>
              <a:rPr lang="es-ES" dirty="0"/>
              <a:t>pescadería </a:t>
            </a:r>
          </a:p>
          <a:p>
            <a:r>
              <a:rPr lang="es-ES" dirty="0"/>
              <a:t>pizzería </a:t>
            </a:r>
          </a:p>
          <a:p>
            <a:r>
              <a:rPr lang="es-ES" dirty="0"/>
              <a:t>platería </a:t>
            </a:r>
          </a:p>
          <a:p>
            <a:r>
              <a:rPr lang="es-ES" dirty="0"/>
              <a:t>pulpería </a:t>
            </a:r>
          </a:p>
          <a:p>
            <a:r>
              <a:rPr lang="es-ES" dirty="0"/>
              <a:t>ropavejería </a:t>
            </a:r>
          </a:p>
          <a:p>
            <a:r>
              <a:rPr lang="es-ES" dirty="0" err="1"/>
              <a:t>salchicheria</a:t>
            </a:r>
            <a:r>
              <a:rPr lang="es-ES" dirty="0"/>
              <a:t> </a:t>
            </a:r>
          </a:p>
          <a:p>
            <a:r>
              <a:rPr lang="es-ES" dirty="0"/>
              <a:t>sastrería </a:t>
            </a:r>
          </a:p>
          <a:p>
            <a:r>
              <a:rPr lang="es-ES" dirty="0"/>
              <a:t>sombrerería </a:t>
            </a:r>
          </a:p>
          <a:p>
            <a:r>
              <a:rPr lang="es-ES" dirty="0"/>
              <a:t>tabaquería </a:t>
            </a:r>
          </a:p>
          <a:p>
            <a:r>
              <a:rPr lang="es-ES" dirty="0"/>
              <a:t>tapicería </a:t>
            </a:r>
          </a:p>
          <a:p>
            <a:r>
              <a:rPr lang="es-ES" dirty="0"/>
              <a:t>tintorería </a:t>
            </a:r>
          </a:p>
          <a:p>
            <a:r>
              <a:rPr lang="es-ES" dirty="0"/>
              <a:t>verdulería </a:t>
            </a:r>
          </a:p>
          <a:p>
            <a:r>
              <a:rPr lang="es-ES" dirty="0"/>
              <a:t>zapatería </a:t>
            </a:r>
          </a:p>
          <a:p>
            <a:r>
              <a:rPr lang="es-ES" dirty="0"/>
              <a:t>	</a:t>
            </a:r>
          </a:p>
          <a:p>
            <a:endParaRPr lang="en-US" dirty="0"/>
          </a:p>
        </p:txBody>
      </p:sp>
    </p:spTree>
    <p:extLst>
      <p:ext uri="{BB962C8B-B14F-4D97-AF65-F5344CB8AC3E}">
        <p14:creationId xmlns:p14="http://schemas.microsoft.com/office/powerpoint/2010/main" val="1798237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DF0F-CC27-4839-B19C-8A648FBBEAED}"/>
              </a:ext>
            </a:extLst>
          </p:cNvPr>
          <p:cNvSpPr>
            <a:spLocks noGrp="1"/>
          </p:cNvSpPr>
          <p:nvPr>
            <p:ph type="title"/>
          </p:nvPr>
        </p:nvSpPr>
        <p:spPr>
          <a:xfrm>
            <a:off x="409575" y="109539"/>
            <a:ext cx="10972800" cy="971612"/>
          </a:xfrm>
        </p:spPr>
        <p:txBody>
          <a:bodyPr>
            <a:normAutofit/>
          </a:bodyPr>
          <a:lstStyle/>
          <a:p>
            <a:r>
              <a:rPr lang="en-US" dirty="0"/>
              <a:t>Hispanic shopping vocabularies</a:t>
            </a:r>
          </a:p>
        </p:txBody>
      </p:sp>
      <p:sp>
        <p:nvSpPr>
          <p:cNvPr id="3" name="Content Placeholder 2">
            <a:extLst>
              <a:ext uri="{FF2B5EF4-FFF2-40B4-BE49-F238E27FC236}">
                <a16:creationId xmlns:a16="http://schemas.microsoft.com/office/drawing/2014/main" id="{B707FCFD-7838-4BE3-AA55-1F4E800CD27B}"/>
              </a:ext>
            </a:extLst>
          </p:cNvPr>
          <p:cNvSpPr>
            <a:spLocks noGrp="1"/>
          </p:cNvSpPr>
          <p:nvPr>
            <p:ph sz="half" idx="1"/>
          </p:nvPr>
        </p:nvSpPr>
        <p:spPr>
          <a:xfrm>
            <a:off x="409575" y="1081150"/>
            <a:ext cx="10980420" cy="4608449"/>
          </a:xfrm>
        </p:spPr>
        <p:txBody>
          <a:bodyPr>
            <a:normAutofit/>
          </a:bodyPr>
          <a:lstStyle/>
          <a:p>
            <a:r>
              <a:rPr lang="en-US" dirty="0" err="1"/>
              <a:t>abierto</a:t>
            </a:r>
            <a:r>
              <a:rPr lang="en-US" dirty="0"/>
              <a:t> — open</a:t>
            </a:r>
          </a:p>
          <a:p>
            <a:r>
              <a:rPr lang="en-US" dirty="0" err="1"/>
              <a:t>cajero</a:t>
            </a:r>
            <a:r>
              <a:rPr lang="en-US" dirty="0"/>
              <a:t> — cashier</a:t>
            </a:r>
          </a:p>
          <a:p>
            <a:r>
              <a:rPr lang="en-US" dirty="0" err="1"/>
              <a:t>cerrado</a:t>
            </a:r>
            <a:r>
              <a:rPr lang="en-US" dirty="0"/>
              <a:t> — closed</a:t>
            </a:r>
          </a:p>
          <a:p>
            <a:r>
              <a:rPr lang="en-US" dirty="0" err="1"/>
              <a:t>descuento</a:t>
            </a:r>
            <a:r>
              <a:rPr lang="en-US" dirty="0"/>
              <a:t>, </a:t>
            </a:r>
            <a:r>
              <a:rPr lang="en-US" dirty="0" err="1"/>
              <a:t>rebaja</a:t>
            </a:r>
            <a:r>
              <a:rPr lang="en-US" dirty="0"/>
              <a:t> — discount</a:t>
            </a:r>
          </a:p>
          <a:p>
            <a:r>
              <a:rPr lang="en-US" dirty="0" err="1"/>
              <a:t>empuje</a:t>
            </a:r>
            <a:r>
              <a:rPr lang="en-US" dirty="0"/>
              <a:t> — push (on a door)</a:t>
            </a:r>
          </a:p>
          <a:p>
            <a:r>
              <a:rPr lang="en-US" dirty="0"/>
              <a:t>entrada — entrance</a:t>
            </a:r>
          </a:p>
          <a:p>
            <a:r>
              <a:rPr lang="en-US" dirty="0" err="1"/>
              <a:t>jale</a:t>
            </a:r>
            <a:r>
              <a:rPr lang="en-US" dirty="0"/>
              <a:t> — pull (on a door)</a:t>
            </a:r>
          </a:p>
          <a:p>
            <a:r>
              <a:rPr lang="en-US" dirty="0" err="1"/>
              <a:t>oferta</a:t>
            </a:r>
            <a:r>
              <a:rPr lang="en-US" dirty="0"/>
              <a:t> — sale</a:t>
            </a:r>
          </a:p>
          <a:p>
            <a:r>
              <a:rPr lang="en-US" dirty="0" err="1"/>
              <a:t>precios</a:t>
            </a:r>
            <a:r>
              <a:rPr lang="en-US" dirty="0"/>
              <a:t> </a:t>
            </a:r>
            <a:r>
              <a:rPr lang="en-US" dirty="0" err="1"/>
              <a:t>bajos</a:t>
            </a:r>
            <a:r>
              <a:rPr lang="en-US" dirty="0"/>
              <a:t> — low prices</a:t>
            </a:r>
          </a:p>
          <a:p>
            <a:r>
              <a:rPr lang="en-US" dirty="0"/>
              <a:t>tienda — store or shop</a:t>
            </a:r>
          </a:p>
          <a:p>
            <a:endParaRPr lang="en-US" dirty="0"/>
          </a:p>
        </p:txBody>
      </p:sp>
    </p:spTree>
    <p:extLst>
      <p:ext uri="{BB962C8B-B14F-4D97-AF65-F5344CB8AC3E}">
        <p14:creationId xmlns:p14="http://schemas.microsoft.com/office/powerpoint/2010/main" val="1136306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DC4A-DD85-4918-83A3-A79643FE318B}"/>
              </a:ext>
            </a:extLst>
          </p:cNvPr>
          <p:cNvSpPr>
            <a:spLocks noGrp="1"/>
          </p:cNvSpPr>
          <p:nvPr>
            <p:ph type="title"/>
          </p:nvPr>
        </p:nvSpPr>
        <p:spPr>
          <a:xfrm>
            <a:off x="422787" y="163781"/>
            <a:ext cx="10972800" cy="971612"/>
          </a:xfrm>
        </p:spPr>
        <p:txBody>
          <a:bodyPr/>
          <a:lstStyle/>
          <a:p>
            <a:r>
              <a:rPr lang="en-US" b="1"/>
              <a:t>Neighborhood &amp; acculturation</a:t>
            </a:r>
            <a:endParaRPr lang="en-US" b="1" dirty="0"/>
          </a:p>
        </p:txBody>
      </p:sp>
      <p:pic>
        <p:nvPicPr>
          <p:cNvPr id="5" name="Content Placeholder 4">
            <a:extLst>
              <a:ext uri="{FF2B5EF4-FFF2-40B4-BE49-F238E27FC236}">
                <a16:creationId xmlns:a16="http://schemas.microsoft.com/office/drawing/2014/main" id="{9F152FE4-10CF-419F-A68E-262B466C8089}"/>
              </a:ext>
            </a:extLst>
          </p:cNvPr>
          <p:cNvPicPr>
            <a:picLocks noGrp="1" noChangeAspect="1"/>
          </p:cNvPicPr>
          <p:nvPr>
            <p:ph sz="half" idx="1"/>
          </p:nvPr>
        </p:nvPicPr>
        <p:blipFill>
          <a:blip r:embed="rId3"/>
          <a:stretch>
            <a:fillRect/>
          </a:stretch>
        </p:blipFill>
        <p:spPr>
          <a:xfrm>
            <a:off x="422787" y="1135393"/>
            <a:ext cx="10097909" cy="1781424"/>
          </a:xfrm>
          <a:prstGeom prst="rect">
            <a:avLst/>
          </a:prstGeom>
          <a:ln>
            <a:solidFill>
              <a:schemeClr val="tx1"/>
            </a:solidFill>
          </a:ln>
        </p:spPr>
      </p:pic>
      <p:pic>
        <p:nvPicPr>
          <p:cNvPr id="4" name="Picture 3">
            <a:extLst>
              <a:ext uri="{FF2B5EF4-FFF2-40B4-BE49-F238E27FC236}">
                <a16:creationId xmlns:a16="http://schemas.microsoft.com/office/drawing/2014/main" id="{609BC45F-D0B3-4A2D-8F98-6C6B05A931D8}"/>
              </a:ext>
            </a:extLst>
          </p:cNvPr>
          <p:cNvPicPr>
            <a:picLocks noChangeAspect="1"/>
          </p:cNvPicPr>
          <p:nvPr/>
        </p:nvPicPr>
        <p:blipFill>
          <a:blip r:embed="rId4"/>
          <a:stretch>
            <a:fillRect/>
          </a:stretch>
        </p:blipFill>
        <p:spPr>
          <a:xfrm>
            <a:off x="422787" y="3339296"/>
            <a:ext cx="6971251" cy="3152982"/>
          </a:xfrm>
          <a:prstGeom prst="rect">
            <a:avLst/>
          </a:prstGeom>
          <a:ln>
            <a:solidFill>
              <a:schemeClr val="tx1"/>
            </a:solidFill>
          </a:ln>
        </p:spPr>
      </p:pic>
    </p:spTree>
    <p:extLst>
      <p:ext uri="{BB962C8B-B14F-4D97-AF65-F5344CB8AC3E}">
        <p14:creationId xmlns:p14="http://schemas.microsoft.com/office/powerpoint/2010/main" val="3840927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EBA2F-D8C7-48AD-817B-2344F7E43767}"/>
              </a:ext>
            </a:extLst>
          </p:cNvPr>
          <p:cNvSpPr>
            <a:spLocks noGrp="1"/>
          </p:cNvSpPr>
          <p:nvPr>
            <p:ph sz="half" idx="1"/>
          </p:nvPr>
        </p:nvSpPr>
        <p:spPr>
          <a:xfrm>
            <a:off x="457200" y="640080"/>
            <a:ext cx="11210470" cy="5616787"/>
          </a:xfrm>
        </p:spPr>
        <p:txBody>
          <a:bodyPr>
            <a:normAutofit/>
          </a:bodyPr>
          <a:lstStyle/>
          <a:p>
            <a:r>
              <a:rPr lang="en-US" sz="3000" b="1" dirty="0"/>
              <a:t>Goal: </a:t>
            </a:r>
          </a:p>
          <a:p>
            <a:pPr marL="0" indent="0">
              <a:buNone/>
            </a:pPr>
            <a:r>
              <a:rPr lang="en-US" sz="3000" dirty="0"/>
              <a:t>Examine relationships between neighborhood Hispanic features (business concentration) and acculturation level</a:t>
            </a:r>
          </a:p>
          <a:p>
            <a:endParaRPr lang="en-US" sz="3000" dirty="0"/>
          </a:p>
          <a:p>
            <a:r>
              <a:rPr lang="en-US" sz="3000" b="1" dirty="0"/>
              <a:t>Hypothesis: </a:t>
            </a:r>
          </a:p>
          <a:p>
            <a:pPr marL="0" indent="0">
              <a:buNone/>
            </a:pPr>
            <a:r>
              <a:rPr lang="en-GB" sz="3000" dirty="0"/>
              <a:t>1) Neighbourhoods with more Hispanic </a:t>
            </a:r>
            <a:r>
              <a:rPr lang="en-US" sz="3000" dirty="0"/>
              <a:t>features</a:t>
            </a:r>
            <a:r>
              <a:rPr lang="en-GB" sz="3000" dirty="0"/>
              <a:t> foster acculturation</a:t>
            </a:r>
          </a:p>
          <a:p>
            <a:pPr marL="0" indent="0">
              <a:buNone/>
            </a:pPr>
            <a:r>
              <a:rPr lang="en-US" sz="3000" dirty="0"/>
              <a:t>2) </a:t>
            </a:r>
            <a:r>
              <a:rPr lang="en-GB" sz="3000" dirty="0"/>
              <a:t>Acculturation change </a:t>
            </a:r>
            <a:r>
              <a:rPr lang="en-US" sz="3000" dirty="0"/>
              <a:t>neighborhood</a:t>
            </a:r>
            <a:endParaRPr lang="en-GB" sz="3000" dirty="0"/>
          </a:p>
          <a:p>
            <a:endParaRPr lang="en-US" sz="3000" dirty="0"/>
          </a:p>
        </p:txBody>
      </p:sp>
      <p:sp>
        <p:nvSpPr>
          <p:cNvPr id="4" name="Rectangle 3">
            <a:extLst>
              <a:ext uri="{FF2B5EF4-FFF2-40B4-BE49-F238E27FC236}">
                <a16:creationId xmlns:a16="http://schemas.microsoft.com/office/drawing/2014/main" id="{72442107-FA07-459F-9FBE-852EB8ACA004}"/>
              </a:ext>
            </a:extLst>
          </p:cNvPr>
          <p:cNvSpPr/>
          <p:nvPr/>
        </p:nvSpPr>
        <p:spPr>
          <a:xfrm>
            <a:off x="2535874" y="4489268"/>
            <a:ext cx="2519680" cy="102616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Hispanic related features</a:t>
            </a:r>
            <a:endParaRPr lang="en-US" dirty="0">
              <a:solidFill>
                <a:schemeClr val="tx1"/>
              </a:solidFill>
            </a:endParaRPr>
          </a:p>
        </p:txBody>
      </p:sp>
      <p:sp>
        <p:nvSpPr>
          <p:cNvPr id="5" name="Rectangle 4">
            <a:extLst>
              <a:ext uri="{FF2B5EF4-FFF2-40B4-BE49-F238E27FC236}">
                <a16:creationId xmlns:a16="http://schemas.microsoft.com/office/drawing/2014/main" id="{E3538128-83B1-4A15-8046-2D5416BB536A}"/>
              </a:ext>
            </a:extLst>
          </p:cNvPr>
          <p:cNvSpPr/>
          <p:nvPr/>
        </p:nvSpPr>
        <p:spPr>
          <a:xfrm>
            <a:off x="7451676" y="4533399"/>
            <a:ext cx="2266863" cy="102616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Acculturation level</a:t>
            </a:r>
            <a:endParaRPr lang="en-US" dirty="0">
              <a:solidFill>
                <a:schemeClr val="tx1"/>
              </a:solidFill>
            </a:endParaRPr>
          </a:p>
        </p:txBody>
      </p:sp>
      <p:sp>
        <p:nvSpPr>
          <p:cNvPr id="8" name="Arrow: Left-Right 7">
            <a:extLst>
              <a:ext uri="{FF2B5EF4-FFF2-40B4-BE49-F238E27FC236}">
                <a16:creationId xmlns:a16="http://schemas.microsoft.com/office/drawing/2014/main" id="{AD792A64-FA32-4E13-A22E-231F6ED694FA}"/>
              </a:ext>
            </a:extLst>
          </p:cNvPr>
          <p:cNvSpPr/>
          <p:nvPr/>
        </p:nvSpPr>
        <p:spPr>
          <a:xfrm>
            <a:off x="5120184" y="4900613"/>
            <a:ext cx="2266862" cy="269738"/>
          </a:xfrm>
          <a:prstGeom prst="lef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3195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EBD4E-72A4-4382-8EBC-BBD8B60C3AF8}"/>
              </a:ext>
            </a:extLst>
          </p:cNvPr>
          <p:cNvSpPr>
            <a:spLocks noGrp="1"/>
          </p:cNvSpPr>
          <p:nvPr>
            <p:ph type="title"/>
          </p:nvPr>
        </p:nvSpPr>
        <p:spPr>
          <a:xfrm>
            <a:off x="364273" y="0"/>
            <a:ext cx="10972800" cy="971612"/>
          </a:xfrm>
        </p:spPr>
        <p:txBody>
          <a:bodyPr/>
          <a:lstStyle/>
          <a:p>
            <a:r>
              <a:rPr lang="en-US" b="1" dirty="0"/>
              <a:t>Method: Datasets</a:t>
            </a:r>
          </a:p>
        </p:txBody>
      </p:sp>
      <p:sp>
        <p:nvSpPr>
          <p:cNvPr id="3" name="Content Placeholder 2">
            <a:extLst>
              <a:ext uri="{FF2B5EF4-FFF2-40B4-BE49-F238E27FC236}">
                <a16:creationId xmlns:a16="http://schemas.microsoft.com/office/drawing/2014/main" id="{FEFB5832-187A-4988-82B5-ED5059BB8633}"/>
              </a:ext>
            </a:extLst>
          </p:cNvPr>
          <p:cNvSpPr>
            <a:spLocks noGrp="1"/>
          </p:cNvSpPr>
          <p:nvPr>
            <p:ph sz="half" idx="1"/>
          </p:nvPr>
        </p:nvSpPr>
        <p:spPr>
          <a:xfrm>
            <a:off x="306658" y="862323"/>
            <a:ext cx="11578684" cy="5572344"/>
          </a:xfrm>
        </p:spPr>
        <p:txBody>
          <a:bodyPr>
            <a:normAutofit/>
          </a:bodyPr>
          <a:lstStyle/>
          <a:p>
            <a:pPr marL="0" indent="0">
              <a:buNone/>
            </a:pPr>
            <a:r>
              <a:rPr lang="en-US" b="1" dirty="0"/>
              <a:t>1. Google Street View (GSV) images </a:t>
            </a:r>
          </a:p>
          <a:p>
            <a:r>
              <a:rPr lang="en-US" u="sng" dirty="0"/>
              <a:t>N</a:t>
            </a:r>
            <a:r>
              <a:rPr lang="en-US" dirty="0"/>
              <a:t> = 1,132,336 </a:t>
            </a:r>
          </a:p>
          <a:p>
            <a:r>
              <a:rPr lang="en-US" u="sng" dirty="0"/>
              <a:t>Geography</a:t>
            </a:r>
            <a:r>
              <a:rPr lang="en-US" dirty="0"/>
              <a:t>: San Diego county, CA</a:t>
            </a:r>
          </a:p>
          <a:p>
            <a:r>
              <a:rPr lang="en-US" u="sng" dirty="0"/>
              <a:t>Exact where</a:t>
            </a:r>
            <a:r>
              <a:rPr lang="en-US" dirty="0"/>
              <a:t>: street intersections of all U.S. road types (latitude and longitude)</a:t>
            </a:r>
          </a:p>
          <a:p>
            <a:r>
              <a:rPr lang="en-US" u="sng" dirty="0"/>
              <a:t>Street view directions</a:t>
            </a:r>
            <a:r>
              <a:rPr lang="en-US" dirty="0"/>
              <a:t>: west, east, north and south for each street intersections </a:t>
            </a:r>
          </a:p>
          <a:p>
            <a:r>
              <a:rPr lang="en-US" u="sng" dirty="0"/>
              <a:t>Data collect time</a:t>
            </a:r>
            <a:r>
              <a:rPr lang="en-US" dirty="0"/>
              <a:t>: 2017- 2018</a:t>
            </a:r>
          </a:p>
          <a:p>
            <a:pPr marL="0" indent="0">
              <a:buNone/>
            </a:pPr>
            <a:r>
              <a:rPr lang="en-US" b="1" dirty="0"/>
              <a:t>2. Community of Mine study</a:t>
            </a:r>
          </a:p>
          <a:p>
            <a:r>
              <a:rPr lang="en-US" u="sng" dirty="0"/>
              <a:t>N</a:t>
            </a:r>
            <a:r>
              <a:rPr lang="en-US" dirty="0"/>
              <a:t> = 250 (Hispanic, aged 18-80)</a:t>
            </a:r>
          </a:p>
          <a:p>
            <a:r>
              <a:rPr lang="en-US" u="sng" dirty="0"/>
              <a:t>Geography</a:t>
            </a:r>
            <a:r>
              <a:rPr lang="en-US" dirty="0"/>
              <a:t>: San Diego county, CA</a:t>
            </a:r>
          </a:p>
          <a:p>
            <a:r>
              <a:rPr lang="en-US" u="sng" dirty="0"/>
              <a:t>Time: </a:t>
            </a:r>
            <a:r>
              <a:rPr lang="en-US" dirty="0"/>
              <a:t>2014-2017</a:t>
            </a:r>
          </a:p>
          <a:p>
            <a:r>
              <a:rPr lang="en-US" u="sng" dirty="0"/>
              <a:t>Variable</a:t>
            </a:r>
            <a:r>
              <a:rPr lang="en-US" dirty="0"/>
              <a:t>: U.S. identity, Native Culture identity, English Language proficiency, Native Language proficiency</a:t>
            </a:r>
          </a:p>
          <a:p>
            <a:pPr marL="0" indent="0">
              <a:buNone/>
            </a:pPr>
            <a:endParaRPr lang="en-US" dirty="0"/>
          </a:p>
        </p:txBody>
      </p:sp>
    </p:spTree>
    <p:extLst>
      <p:ext uri="{BB962C8B-B14F-4D97-AF65-F5344CB8AC3E}">
        <p14:creationId xmlns:p14="http://schemas.microsoft.com/office/powerpoint/2010/main" val="1427567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3BE79-D56D-41F6-8827-29E905BC22BA}"/>
              </a:ext>
            </a:extLst>
          </p:cNvPr>
          <p:cNvSpPr>
            <a:spLocks noGrp="1"/>
          </p:cNvSpPr>
          <p:nvPr>
            <p:ph type="title"/>
          </p:nvPr>
        </p:nvSpPr>
        <p:spPr>
          <a:xfrm>
            <a:off x="187895" y="271464"/>
            <a:ext cx="11394505" cy="971612"/>
          </a:xfrm>
        </p:spPr>
        <p:txBody>
          <a:bodyPr/>
          <a:lstStyle/>
          <a:p>
            <a:r>
              <a:rPr lang="en-US" b="1" dirty="0"/>
              <a:t>Dataset: Google Street View (GSV)</a:t>
            </a:r>
          </a:p>
        </p:txBody>
      </p:sp>
      <p:pic>
        <p:nvPicPr>
          <p:cNvPr id="4" name="Content Placeholder 3">
            <a:extLst>
              <a:ext uri="{FF2B5EF4-FFF2-40B4-BE49-F238E27FC236}">
                <a16:creationId xmlns:a16="http://schemas.microsoft.com/office/drawing/2014/main" id="{61C10C70-4124-4A61-8F50-D50450EC3F31}"/>
              </a:ext>
            </a:extLst>
          </p:cNvPr>
          <p:cNvPicPr>
            <a:picLocks noGrp="1" noChangeAspect="1"/>
          </p:cNvPicPr>
          <p:nvPr>
            <p:ph sz="half" idx="1"/>
          </p:nvPr>
        </p:nvPicPr>
        <p:blipFill rotWithShape="1">
          <a:blip r:embed="rId3"/>
          <a:srcRect r="4833"/>
          <a:stretch/>
        </p:blipFill>
        <p:spPr>
          <a:xfrm>
            <a:off x="187895" y="1304565"/>
            <a:ext cx="5789705" cy="3971953"/>
          </a:xfrm>
          <a:prstGeom prst="rect">
            <a:avLst/>
          </a:prstGeom>
          <a:ln>
            <a:solidFill>
              <a:schemeClr val="tx1"/>
            </a:solidFill>
          </a:ln>
        </p:spPr>
      </p:pic>
      <p:pic>
        <p:nvPicPr>
          <p:cNvPr id="6" name="Picture 5">
            <a:extLst>
              <a:ext uri="{FF2B5EF4-FFF2-40B4-BE49-F238E27FC236}">
                <a16:creationId xmlns:a16="http://schemas.microsoft.com/office/drawing/2014/main" id="{FA45528F-B473-4B59-9B86-79CC2CD72ED7}"/>
              </a:ext>
            </a:extLst>
          </p:cNvPr>
          <p:cNvPicPr>
            <a:picLocks noChangeAspect="1"/>
          </p:cNvPicPr>
          <p:nvPr/>
        </p:nvPicPr>
        <p:blipFill>
          <a:blip r:embed="rId4"/>
          <a:stretch>
            <a:fillRect/>
          </a:stretch>
        </p:blipFill>
        <p:spPr>
          <a:xfrm>
            <a:off x="6096000" y="1304565"/>
            <a:ext cx="5908105" cy="3971953"/>
          </a:xfrm>
          <a:prstGeom prst="rect">
            <a:avLst/>
          </a:prstGeom>
          <a:ln>
            <a:solidFill>
              <a:schemeClr val="tx1"/>
            </a:solidFill>
          </a:ln>
        </p:spPr>
      </p:pic>
    </p:spTree>
    <p:extLst>
      <p:ext uri="{BB962C8B-B14F-4D97-AF65-F5344CB8AC3E}">
        <p14:creationId xmlns:p14="http://schemas.microsoft.com/office/powerpoint/2010/main" val="98161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18CEA-BF80-4B4B-89F9-B2A2C8F71DDE}"/>
              </a:ext>
            </a:extLst>
          </p:cNvPr>
          <p:cNvSpPr>
            <a:spLocks noGrp="1"/>
          </p:cNvSpPr>
          <p:nvPr>
            <p:ph type="title"/>
          </p:nvPr>
        </p:nvSpPr>
        <p:spPr>
          <a:xfrm>
            <a:off x="70104" y="79440"/>
            <a:ext cx="10972800" cy="615504"/>
          </a:xfrm>
        </p:spPr>
        <p:txBody>
          <a:bodyPr>
            <a:normAutofit fontScale="90000"/>
          </a:bodyPr>
          <a:lstStyle/>
          <a:p>
            <a:r>
              <a:rPr lang="en-US" dirty="0"/>
              <a:t>Workflow</a:t>
            </a:r>
          </a:p>
        </p:txBody>
      </p:sp>
      <p:pic>
        <p:nvPicPr>
          <p:cNvPr id="5" name="Content Placeholder 4">
            <a:extLst>
              <a:ext uri="{FF2B5EF4-FFF2-40B4-BE49-F238E27FC236}">
                <a16:creationId xmlns:a16="http://schemas.microsoft.com/office/drawing/2014/main" id="{530294E4-CD3F-464F-BA70-AB6E87FCCA0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p:blipFill>
        <p:spPr>
          <a:xfrm>
            <a:off x="3661931" y="494428"/>
            <a:ext cx="8127766" cy="6284132"/>
          </a:xfrm>
        </p:spPr>
      </p:pic>
      <p:sp>
        <p:nvSpPr>
          <p:cNvPr id="3" name="Oval 2">
            <a:extLst>
              <a:ext uri="{FF2B5EF4-FFF2-40B4-BE49-F238E27FC236}">
                <a16:creationId xmlns:a16="http://schemas.microsoft.com/office/drawing/2014/main" id="{20379213-0154-4425-ADED-987A0BFB9396}"/>
              </a:ext>
            </a:extLst>
          </p:cNvPr>
          <p:cNvSpPr/>
          <p:nvPr/>
        </p:nvSpPr>
        <p:spPr>
          <a:xfrm>
            <a:off x="2632212" y="209227"/>
            <a:ext cx="6490253" cy="5824330"/>
          </a:xfrm>
          <a:prstGeom prst="ellipse">
            <a:avLst/>
          </a:prstGeom>
          <a:noFill/>
          <a:ln w="19050">
            <a:solidFill>
              <a:schemeClr val="accent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6182F6A-B0C0-4F4E-B68D-B22826E8E8B9}"/>
              </a:ext>
            </a:extLst>
          </p:cNvPr>
          <p:cNvSpPr/>
          <p:nvPr/>
        </p:nvSpPr>
        <p:spPr>
          <a:xfrm>
            <a:off x="9740049" y="4024769"/>
            <a:ext cx="2347291" cy="2177753"/>
          </a:xfrm>
          <a:prstGeom prst="ellipse">
            <a:avLst/>
          </a:prstGeom>
          <a:noFill/>
          <a:ln w="19050">
            <a:solidFill>
              <a:schemeClr val="accent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6907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BEA2E30-2518-40BE-A223-95D70744891A}"/>
              </a:ext>
            </a:extLst>
          </p:cNvPr>
          <p:cNvSpPr>
            <a:spLocks noGrp="1"/>
          </p:cNvSpPr>
          <p:nvPr>
            <p:ph sz="half" idx="1"/>
          </p:nvPr>
        </p:nvSpPr>
        <p:spPr>
          <a:xfrm>
            <a:off x="421929" y="623097"/>
            <a:ext cx="11770071" cy="4321881"/>
          </a:xfrm>
        </p:spPr>
        <p:txBody>
          <a:bodyPr>
            <a:normAutofit fontScale="92500" lnSpcReduction="10000"/>
          </a:bodyPr>
          <a:lstStyle/>
          <a:p>
            <a:pPr marL="0" indent="0">
              <a:buNone/>
            </a:pPr>
            <a:r>
              <a:rPr lang="en-US" sz="4300" b="1" dirty="0"/>
              <a:t>Hispanic related text</a:t>
            </a:r>
          </a:p>
          <a:p>
            <a:pPr lvl="1"/>
            <a:endParaRPr lang="en-US" dirty="0"/>
          </a:p>
          <a:p>
            <a:pPr lvl="1"/>
            <a:r>
              <a:rPr lang="en-US" sz="3500" dirty="0"/>
              <a:t>Text in Spanish (“es”)</a:t>
            </a:r>
          </a:p>
          <a:p>
            <a:pPr lvl="1"/>
            <a:r>
              <a:rPr lang="en-US" sz="3500" dirty="0"/>
              <a:t>Text in English, contains words related to below categories:</a:t>
            </a:r>
            <a:endParaRPr lang="en-US" sz="3500" dirty="0">
              <a:solidFill>
                <a:srgbClr val="000000"/>
              </a:solidFill>
              <a:latin typeface="Calibri" panose="020F0502020204030204" pitchFamily="34" charset="0"/>
            </a:endParaRPr>
          </a:p>
          <a:p>
            <a:pPr lvl="1"/>
            <a:endParaRPr lang="en-US" sz="3500" dirty="0"/>
          </a:p>
          <a:p>
            <a:pPr lvl="2"/>
            <a:r>
              <a:rPr lang="en-US" sz="3500" dirty="0"/>
              <a:t>“Mexico”, ”Mexican”, etc. </a:t>
            </a:r>
          </a:p>
          <a:p>
            <a:pPr lvl="2"/>
            <a:r>
              <a:rPr lang="en-US" sz="3500" dirty="0"/>
              <a:t>Common Hispanic restaurant names</a:t>
            </a:r>
          </a:p>
          <a:p>
            <a:pPr lvl="2"/>
            <a:r>
              <a:rPr lang="en-US" sz="3500" dirty="0"/>
              <a:t>Hispanic store/shop names</a:t>
            </a:r>
          </a:p>
          <a:p>
            <a:pPr lvl="2"/>
            <a:r>
              <a:rPr lang="en-US" sz="3500" dirty="0"/>
              <a:t>Hispanic shopping vocabularies</a:t>
            </a:r>
          </a:p>
          <a:p>
            <a:pPr lvl="1"/>
            <a:endParaRPr lang="en-US" dirty="0"/>
          </a:p>
        </p:txBody>
      </p:sp>
    </p:spTree>
    <p:extLst>
      <p:ext uri="{BB962C8B-B14F-4D97-AF65-F5344CB8AC3E}">
        <p14:creationId xmlns:p14="http://schemas.microsoft.com/office/powerpoint/2010/main" val="1909112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18CEA-BF80-4B4B-89F9-B2A2C8F71DDE}"/>
              </a:ext>
            </a:extLst>
          </p:cNvPr>
          <p:cNvSpPr>
            <a:spLocks noGrp="1"/>
          </p:cNvSpPr>
          <p:nvPr>
            <p:ph type="title"/>
          </p:nvPr>
        </p:nvSpPr>
        <p:spPr>
          <a:xfrm>
            <a:off x="70104" y="79440"/>
            <a:ext cx="10972800" cy="615504"/>
          </a:xfrm>
        </p:spPr>
        <p:txBody>
          <a:bodyPr>
            <a:normAutofit fontScale="90000"/>
          </a:bodyPr>
          <a:lstStyle/>
          <a:p>
            <a:r>
              <a:rPr lang="en-US" dirty="0"/>
              <a:t>Workflow</a:t>
            </a:r>
          </a:p>
        </p:txBody>
      </p:sp>
      <p:pic>
        <p:nvPicPr>
          <p:cNvPr id="5" name="Content Placeholder 4">
            <a:extLst>
              <a:ext uri="{FF2B5EF4-FFF2-40B4-BE49-F238E27FC236}">
                <a16:creationId xmlns:a16="http://schemas.microsoft.com/office/drawing/2014/main" id="{530294E4-CD3F-464F-BA70-AB6E87FCCA0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p:blipFill>
        <p:spPr>
          <a:xfrm>
            <a:off x="3661931" y="494428"/>
            <a:ext cx="8127766" cy="6284132"/>
          </a:xfrm>
        </p:spPr>
      </p:pic>
      <p:sp>
        <p:nvSpPr>
          <p:cNvPr id="3" name="Oval 2">
            <a:extLst>
              <a:ext uri="{FF2B5EF4-FFF2-40B4-BE49-F238E27FC236}">
                <a16:creationId xmlns:a16="http://schemas.microsoft.com/office/drawing/2014/main" id="{20379213-0154-4425-ADED-987A0BFB9396}"/>
              </a:ext>
            </a:extLst>
          </p:cNvPr>
          <p:cNvSpPr/>
          <p:nvPr/>
        </p:nvSpPr>
        <p:spPr>
          <a:xfrm>
            <a:off x="2632212" y="209227"/>
            <a:ext cx="6490253" cy="5824330"/>
          </a:xfrm>
          <a:prstGeom prst="ellipse">
            <a:avLst/>
          </a:prstGeom>
          <a:noFill/>
          <a:ln w="19050">
            <a:solidFill>
              <a:schemeClr val="accent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6182F6A-B0C0-4F4E-B68D-B22826E8E8B9}"/>
              </a:ext>
            </a:extLst>
          </p:cNvPr>
          <p:cNvSpPr/>
          <p:nvPr/>
        </p:nvSpPr>
        <p:spPr>
          <a:xfrm>
            <a:off x="9740049" y="4024769"/>
            <a:ext cx="2347291" cy="2177753"/>
          </a:xfrm>
          <a:prstGeom prst="ellipse">
            <a:avLst/>
          </a:prstGeom>
          <a:noFill/>
          <a:ln w="19050">
            <a:solidFill>
              <a:schemeClr val="accent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8383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B455B488366C243885FFD0F4BF44E20" ma:contentTypeVersion="15" ma:contentTypeDescription="Create a new document." ma:contentTypeScope="" ma:versionID="64fefbecdda14fa314c7b390d955a7b7">
  <xsd:schema xmlns:xsd="http://www.w3.org/2001/XMLSchema" xmlns:xs="http://www.w3.org/2001/XMLSchema" xmlns:p="http://schemas.microsoft.com/office/2006/metadata/properties" xmlns:ns1="http://schemas.microsoft.com/sharepoint/v3" xmlns:ns3="d258737f-7d8f-4f0e-96b5-12d11d0fe089" xmlns:ns4="e0c24021-0b81-4953-8208-996bbecc9010" targetNamespace="http://schemas.microsoft.com/office/2006/metadata/properties" ma:root="true" ma:fieldsID="5f158f19bd038310f5728666d7f5895a" ns1:_="" ns3:_="" ns4:_="">
    <xsd:import namespace="http://schemas.microsoft.com/sharepoint/v3"/>
    <xsd:import namespace="d258737f-7d8f-4f0e-96b5-12d11d0fe089"/>
    <xsd:import namespace="e0c24021-0b81-4953-8208-996bbecc901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1:_ip_UnifiedCompliancePolicyProperties" minOccurs="0"/>
                <xsd:element ref="ns1:_ip_UnifiedCompliancePolicyUIAction"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258737f-7d8f-4f0e-96b5-12d11d0fe0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c24021-0b81-4953-8208-996bbecc901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AC488D00-22B8-45AB-8BAB-D469C7C3A9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258737f-7d8f-4f0e-96b5-12d11d0fe089"/>
    <ds:schemaRef ds:uri="e0c24021-0b81-4953-8208-996bbecc90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998D5E-2155-4778-873E-68EB8B84C9B4}">
  <ds:schemaRefs>
    <ds:schemaRef ds:uri="http://schemas.microsoft.com/sharepoint/v3/contenttype/forms"/>
  </ds:schemaRefs>
</ds:datastoreItem>
</file>

<file path=customXml/itemProps3.xml><?xml version="1.0" encoding="utf-8"?>
<ds:datastoreItem xmlns:ds="http://schemas.openxmlformats.org/officeDocument/2006/customXml" ds:itemID="{C0DB27F0-49F6-4BAC-9032-04ED2F87E939}">
  <ds:schemaRefs>
    <ds:schemaRef ds:uri="http://purl.org/dc/terms/"/>
    <ds:schemaRef ds:uri="http://purl.org/dc/dcmitype/"/>
    <ds:schemaRef ds:uri="http://schemas.microsoft.com/sharepoint/v3"/>
    <ds:schemaRef ds:uri="http://purl.org/dc/elements/1.1/"/>
    <ds:schemaRef ds:uri="http://schemas.microsoft.com/office/2006/metadata/properties"/>
    <ds:schemaRef ds:uri="http://schemas.microsoft.com/office/2006/documentManagement/types"/>
    <ds:schemaRef ds:uri="d258737f-7d8f-4f0e-96b5-12d11d0fe089"/>
    <ds:schemaRef ds:uri="http://schemas.microsoft.com/office/infopath/2007/PartnerControls"/>
    <ds:schemaRef ds:uri="http://schemas.openxmlformats.org/package/2006/metadata/core-properties"/>
    <ds:schemaRef ds:uri="e0c24021-0b81-4953-8208-996bbecc9010"/>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876</TotalTime>
  <Words>2255</Words>
  <Application>Microsoft Office PowerPoint</Application>
  <PresentationFormat>Widescreen</PresentationFormat>
  <Paragraphs>264</Paragraphs>
  <Slides>21</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LucidaGrande</vt:lpstr>
      <vt:lpstr>Arial</vt:lpstr>
      <vt:lpstr>Calibri</vt:lpstr>
      <vt:lpstr>Calibri Light</vt:lpstr>
      <vt:lpstr>Office Theme</vt:lpstr>
      <vt:lpstr>PowerPoint Presentation</vt:lpstr>
      <vt:lpstr>Neighborhood environment &amp; health</vt:lpstr>
      <vt:lpstr>Neighborhood &amp; acculturation</vt:lpstr>
      <vt:lpstr>PowerPoint Presentation</vt:lpstr>
      <vt:lpstr>Method: Datasets</vt:lpstr>
      <vt:lpstr>Dataset: Google Street View (GSV)</vt:lpstr>
      <vt:lpstr>Workflow</vt:lpstr>
      <vt:lpstr>PowerPoint Presentation</vt:lpstr>
      <vt:lpstr>Workflow</vt:lpstr>
      <vt:lpstr>PowerPoint Presentation</vt:lpstr>
      <vt:lpstr>GSV w/ Hispanic related business signs in English</vt:lpstr>
      <vt:lpstr>Result</vt:lpstr>
      <vt:lpstr>PowerPoint Presentation</vt:lpstr>
      <vt:lpstr>Hispanic related business signs </vt:lpstr>
      <vt:lpstr>Next step </vt:lpstr>
      <vt:lpstr>Q &amp; A</vt:lpstr>
      <vt:lpstr>Strength</vt:lpstr>
      <vt:lpstr>Limitation</vt:lpstr>
      <vt:lpstr>Common Mexican restaurant names </vt:lpstr>
      <vt:lpstr>Spanish store/shop names</vt:lpstr>
      <vt:lpstr>Hispanic shopping vocabularies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Xiaohui (NIH/NIMHD) [F]</dc:creator>
  <cp:lastModifiedBy>Liu, Xiaohui (NIH/NIMHD) [F]</cp:lastModifiedBy>
  <cp:revision>1</cp:revision>
  <dcterms:created xsi:type="dcterms:W3CDTF">2020-05-27T23:07:18Z</dcterms:created>
  <dcterms:modified xsi:type="dcterms:W3CDTF">2020-06-03T14:47:55Z</dcterms:modified>
</cp:coreProperties>
</file>